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B0528BE-9E77-4BA1-8C7C-C2D1CC78456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BBDFE-7BEA-44EA-837E-A62299CF2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12295-8CD4-4255-A796-14F4CE34A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95B6D-4A00-4F9C-BE9B-4FC089F69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61C5D3-448A-4C11-89EC-80244FDFA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7C857E-2CF3-4944-A440-66D4E2EAB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AF72EC-35A4-43D5-82EF-A565D882C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40BD25-30F4-41B8-872D-0E18B3EE3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3AF5DE-078E-4BCB-B158-9104288D6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0D9A5D-DE81-4C7A-865F-C87D72BEC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78ADD-C447-4A77-A386-C5BF0E341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6C9C6-080B-4924-9889-F0561C4B5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103BFC8-39BB-4D05-967F-9722647FE58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22C759C-FC59-4788-88A3-61E69397688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34067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电子通讯行业安全生产规章制度培训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电子通讯行业安全生产规章制度培训简介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安全生产法律法规培训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电子通讯设备安全操作规程培训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安全风险评估与管理培训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应急预案演练培训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安全培训总结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电子通讯行业安全生产规章制度培训简介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电子通讯行业概况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电子通讯行业是一种技术密集型和资金密集型产业，涉及到无线通信、网络传输、电子设备制造等多个领域。在这个行业中，安全生产规章制度至关重要。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安全生产规章制度的重要性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首要任务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保障员工生命安全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基础保障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保障企业正常运转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促进可持续发展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企业发展的重要保障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提高员工遵守规章的度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遵循规定操作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不擅自更改程序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降低事故发生概率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预防事故发生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有效处置紧急情况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提高员工对安全生产规章的认识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加强安全意识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掌握相关知识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学习国家法规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安全生产法律法规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掌握操作要领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安全操作流程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了解公司规定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企业内部安全生产规章制度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1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安全生产规章制度培训是电子通讯行业中非常重要的一环，只有深入学习和遵守规定，才能有效降低事故发生的风险，为企业和员工的安全保驾护航。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安全生产法律法规培训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安全生产法规概述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安全生产法规是指国家对安全生产领域制定的法律法规，包括《中华人民共和国安全生产法》和《安全生产责任制规定》等。这些法规旨在保障员工在工作过程中的安全和健康，企业必须严格遵守，确保生产过程安全可靠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2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安全生产法规的执行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企业在执行安全生产法规时可能遇到的困难和问题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问题分析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提出针对问题的解决方案和应对措施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解决方案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安全生产事故案例分析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结合实际案例分析安全生产违规行为的后果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案例深入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探讨应对安全生产事故的有效方法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解决方法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安全生产法规考核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设计针对安全生产法规的考核题目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题目设计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帮助员工加深对法规的理解和记忆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理解加深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5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执行要求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明确责任分工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加强安全培训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建立安全管理制度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监督机制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定期检查评估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建立安全档案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安全生产报告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应急预案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事故预警系统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应急演练计划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应急处置流程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安全生产法规细则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法规内容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安全生产责任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安全设备使用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事故应急处理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电子通讯设备安全操作规程培训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网络传输设备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无线通信设备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电子通讯设备分类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基站设备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设备安全操作步骤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按照操作手册操作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开机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确保设备安全关机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关机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遵循正确的排查流程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故障排除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紧急情况处理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及时通知相关人员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报警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安全迅速地撤离现场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撤离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0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保养周期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每月一次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季度检查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检测维修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定期巡检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发现问题及时处理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1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设备维护保养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1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维护方法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定期清洁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检查电源连接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https://d.book118.com/208034067010006050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144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电子通讯行业安全生产规章制度培训</vt:lpstr>
      <vt:lpstr>目录</vt:lpstr>
      <vt:lpstr>第1章 电子通讯行业安全生产规章制度培训简介</vt:lpstr>
      <vt:lpstr> </vt:lpstr>
      <vt:lpstr>安全生产规章制度的重要性</vt:lpstr>
      <vt:lpstr>培训的目的</vt:lpstr>
      <vt:lpstr>培训内容</vt:lpstr>
      <vt:lpstr>总结</vt:lpstr>
      <vt:lpstr>第2章 安全生产法律法规培训</vt:lpstr>
      <vt:lpstr> </vt:lpstr>
      <vt:lpstr>安全生产法规的执行</vt:lpstr>
      <vt:lpstr>安全生产事故案例分析</vt:lpstr>
      <vt:lpstr>安全生产法规考核</vt:lpstr>
      <vt:lpstr>安全生产法规细则</vt:lpstr>
      <vt:lpstr>第3章 电子通讯设备安全操作规程培训</vt:lpstr>
      <vt:lpstr>电子通讯设备分类</vt:lpstr>
      <vt:lpstr>设备安全操作步骤</vt:lpstr>
      <vt:lpstr>紧急情况处理</vt:lpstr>
      <vt:lpstr>设备维护保养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2024-09-29T14:07:00.394</cp:lastPrinted>
  <dcterms:created xsi:type="dcterms:W3CDTF">2024-09-29T06:07:00Z</dcterms:created>
  <dcterms:modified xsi:type="dcterms:W3CDTF">2024-09-29T06:07:02Z</dcterms:modified>
</cp:coreProperties>
</file>