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EFF74-F88A-4528-A468-3FE3951FE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04B3E-5C9D-426F-9823-871575712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222F1-4DA5-47D3-A5E3-A7FEA6952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F1B55-94D9-4E17-A8BF-97CE9EBF1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8146DB-1550-4763-9272-C94DB9C33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CB043B-105B-43FC-B244-3EE5B3E01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EFFBCC-AB15-48CE-8FF7-400E4EF28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BEEFB-B8BD-488C-AF97-34DDFA645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AAC44-F5BD-4ED4-B1EE-CB2B40788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03AE8-ED21-4846-A3BF-9FF822CC8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5D4EF-0C37-4DDD-A4FC-9C234C0DB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3412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叙事护理案例小故事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叙事护理案例一：温暖的陪伴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叙事护理案例二：倾听的力量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叙事护理案例三：信任的桥梁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叙事护理案例四：希望的种子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通过分享叙事护理的案例小故事，展示叙事护理在临床实践中的应用和效果。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随着医学模式的转变，叙事护理逐渐受到重视，成为一种有效的心理护理方法。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叙事护理的定义和重要性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叙事护理是指通过倾听患者的故事，了解其情感、需求和价值观，从而为其提供更加个性化的护理服务。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叙事护理有助于建立良好的护患关系，提高患者满意度和治疗效果，促进患者康复。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叙事护理案例一：温暖的陪伴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一位中年女性，因乳腺癌入院治疗，情绪低落，感到孤独和无助。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患者家庭关系复杂，缺乏亲情支持，对治疗失去信心。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案例描述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引导患者表达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寻找生命中的温暖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护理过程与技巧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护士通过耐心倾听和关心，与患者建立信任关系，了解其内心需求。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护士鼓励患者倾诉内心感受，分享自己的故事，释放情绪。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护士与患者家属进行沟通，鼓励家属给予患者更多的关心和支持。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护士引导患者回忆生命中美好的时刻，重新发现生活中的温暖和意义。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情绪改善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家庭关系和谐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治疗信心重建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患者反馈与效果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患者在叙事护理过程中逐渐摆脱了消极情绪，恢复了乐观的心态。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家庭成员在护士的引导下，开始关注和支持患者，家庭关系得到改善。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患者在亲情的支持和护士的关爱下，重新树立了治疗的信心。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患者对叙事护理效果非常满意，护士的耐心和关爱得到了高度评价。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叙事护理案例二：倾听的力量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案例描述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引导患者表达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护理过程与技巧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在患者愿意开口后，护士采用开放式问题，引导患者讲述自己的故事和心路历程，了解其内心世界和困境。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护士通过耐心倾听和关心，逐渐与患者建立起信任关系，让患者感受到被关注和理解。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根据患者的具体情况，护士提供适当的心理护理和康复指导，帮助患者重新树立信心和生活目标。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在患者讲述过程中，护士给予情感支持，表达共鸣和关心，让患者感到自己不是孤单的。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https://d.book118.com/208034121011006050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2024-09-29T15:03:26.992</cp:lastPrinted>
  <dcterms:created xsi:type="dcterms:W3CDTF">2024-09-29T07:03:27Z</dcterms:created>
  <dcterms:modified xsi:type="dcterms:W3CDTF">2024-09-29T07:03:29Z</dcterms:modified>
</cp:coreProperties>
</file>