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B07EF-899D-47FA-8756-DDFED1F70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A6FFD-BC35-40D7-8F82-AA80F97EF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E9636-D6E3-4438-8359-DD122073B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B2649-D992-4F06-AE98-230B69FCE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6D6E26-C20B-4F33-BF95-425B482A7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EC9798-83C4-4CE6-BF8F-016DA6702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1F1839-813E-4D94-BE92-121122263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34788-ADD3-4B2D-B5F7-12221E973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0C373-D07A-484D-A8AE-432D74BE1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EACEA-2CFB-4AA2-9570-151919445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CC69F-B6AA-4BE5-9140-EB88C2087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3412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叙事护理心得和体会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叙事护理的实践经验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叙事护理与传统护理的比较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叙事护理对患者的积极影响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叙事护理对护士的积极影响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叙事护理的未来展望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叙事护理强调对患者的故事进行深入理解和反思，以发现患者在疾病过程中的需求和困惑，从而给予患者更好的支持和帮助。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叙事护理是一种以患者为中心的护理方式，通过倾听患者的故事，理解患者的情感和经历，为患者提供更加贴心和个性化的护理服务。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提升护士职业素养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改善医患关系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叙事护理的意义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叙事护理通过关注患者的情感和经历，能够更好地理解患者的需求，从而提供更加贴心和个性化的护理服务，提高护理质量。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叙事护理能够帮助患者释放情感、缓解焦虑和抑郁等负面情绪，增强患者的心理支持，促进患者的康复。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叙事护理强调对患者故事的关注和理解，能够增强医患之间的沟通和信任，改善医患关系。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叙事护理要求护士具备倾听、理解和反思的能力，这些能力的提升有助于提高护士的职业素养和责任心。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叙事护理的实践经验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故事梳理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护理策略制定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实施与调整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叙事护理的实践过程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将患者的叙述进行整理和分类，理清故事的主线和细节，以便更好地理解和应对患者的情感和需求。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在叙事护理过程中，首先要耐心倾听患者的叙述，深入理解患者的感受和经历，为后续的护理工作打下基础。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在实施护理策略的过程中，根据患者的反馈和实际情况，及时调整护理方案，确保护理效果的最大化。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根据患者的叙述和故事，制定个性化的护理策略，包括心理疏导、生活照顾、康复指导等方面。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增强患者信任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实践中的感悟与收获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通过叙事护理，能够深入了解患者的情感和经历，产生情感共鸣，增强护士的人文关怀素养。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叙事护理要求护士具备较高的沟通技巧、观察能力和应变能力，有助于提升护士的专业素养和实践能力。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通过叙事护理，能够建立起良好的护患关系，增强患者对护士的信任感和满意度。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叙事护理关注患者的心理需求和情感体验，有助于缓解患者的焦虑和抑郁情绪，促进患者的康复进程。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叙事护理与传统护理的比较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传统护理中，医护人员与患者之间的沟通可能不够充分，导致患者对病情和治疗方案的理解不足。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侧重疾病治疗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传统护理更侧重于疾病的治疗和症状的缓解，忽视了对患者心理和情感的关注。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缺乏个性化关怀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传统护理往往采用标准化的操作流程，缺乏对患者的个性化关怀和需求的满足。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传统护理的局限性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关注患者心理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提升护理效果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叙事护理的优势与特色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叙事护理注重患者的心理和情感状态，通过倾听和理解患者的叙事，关注其内心世界和生命故事。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叙事护理强调对患者的个性化关怀，通过了解患者的背景、经历和需求，为其提供更加贴心和符合其需要的护理服务。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叙事护理注重与患者的沟通交流，通过倾听、回应和反馈，增进医患之间的理解和信任，提高患者满意度。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叙事护理不仅有助于缓解患者的心理压力和焦虑情绪，还能提高患者的治疗依从性和护理效果。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叙事护理对患者的积极影响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提高患者的生活质量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患者在叙事护理的帮助下，能够更好地理解和应对疾病，减少疾病带来的困扰和焦虑，从而提升生活质量。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叙事护理通过关注患者的生命故事和情感体验，让患者感受到被理解和尊重，增强了对生活的信心和希望。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https://d.book118.com/208034123011006050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2024-09-29T15:03:28.390</cp:lastPrinted>
  <dcterms:created xsi:type="dcterms:W3CDTF">2024-09-29T07:03:28Z</dcterms:created>
  <dcterms:modified xsi:type="dcterms:W3CDTF">2024-09-29T07:03:30Z</dcterms:modified>
</cp:coreProperties>
</file>