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98C4F-233D-4F08-8F25-63768E056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D0CAC-EBED-467E-B970-C2BA476F2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FE09F-6F90-42D6-B6CD-78DD02AF2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2D64D-9CD0-4949-BD50-72AFBDD21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47E460-57C1-4C0C-8BA1-EB88F88A2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384F25-1F7D-4ABD-84F2-E166D743C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4E538D-2D18-4B3D-A6C3-D2BE087FA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E49A0-B045-4B88-8CCF-549D8BF36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CC68E-D972-4C2E-A20B-15BA771C6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CDEB6-580F-4D6B-A7F8-BB6B6449B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54F5B-946B-4234-9C07-BAA0211BE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3607314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29318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《中国宫腔镜诊断与手术临床实践指南（2023版）》</a:t>
            </a:r>
          </a:p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指南背景与意义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宫腔镜诊断方法及标准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宫腔镜手术操作规范及技巧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患者管理与随访建议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指南实施效果评价及改进方向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指南背景与意义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宫腔镜技术起源于20世纪初，早期主要用于宫腔观察和简单操作。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随着光学、机械和电子技术的进步，宫腔镜逐渐实现了从单纯观察到复杂手术的转变。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近年来，宫腔镜手术已成为妇科领域的重要技术手段，具有微创、恢复快等优点。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宫腔镜技术发展历程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随着妇科疾病谱的变化和女性患者对生活质量要求的提高，对宫腔镜手术的需求不断增加。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宫腔镜手术操作复杂，需要医生具备丰富的经验和技能，同时手术并发症的风险也不容忽视。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目前，我国宫腔镜手术医生的培训和教育体系尚不完善，需要加强规范化培训和继续教育。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临床实践需求及挑战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提高手术质量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指南的制定有助于提高宫腔镜手术的整体质量，减少手术并发症的发生率，保障患者安全。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指南的制定和实施有助于推动妇科领域的发展，提高我国在国际上的学术地位和影响力。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规范临床实践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通过制定指南，明确宫腔镜手术的适应症、禁忌症、操作流程和并发症处理等，规范医生的临床实践行为。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指南制定目的与意义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宫腔镜诊断方法及标准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直视观察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通过宫腔镜直接观察宫腔及宫颈管内病变，包括形态、颜色、血管分布等。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影像记录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使用宫腔镜成像系统记录并保存观察到的图像，以便后续分析和诊断。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活检采样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在直视下对可疑病变进行活检，获取组织样本进行病理学检查。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诊断方法介绍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将宫腔镜下诊断结果与病理检查结果进行对照，评估诊断准确性。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与病理结果对照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结合多名专家经验，对宫腔镜下诊断结果进行综合评估，提高诊断准确性。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专家共识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对宫腔镜下诊断的患者进行临床随访，观察病情变化，验证诊断准确性。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临床随访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诊断准确性评估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异常子宫出血、宫腔内占位性病变、宫内节育器异常、宫腔粘连、子宫畸形、不孕症等。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急性或亚急性生殖道炎症、严重心肺功能不全、不能耐受手术者等。对于合并严重内科疾病的患者，应在相关科室协助下进行宫腔镜手术。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宫腔镜手术操作规范及技巧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手术操作流程详解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包括患者评估、手术知情同意、术前检查等，确保手术安全进行。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麻醉与镇痛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根据手术需要选择合适的麻醉方式，如局部麻醉、静脉麻醉等，确保患者术中无痛。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选择合适的手术入路，如经阴道、经腹部等，便于手术操作。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手术入路建立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将宫腔镜经手术入路置入患者体内，调整镜头方向和焦距，以获得清晰的术野。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宫腔镜置入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手术操作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标本处理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根据病变情况选择合适的手术器械，如电切镜、激光等，进行病灶切除、止血等操作。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将切除的病变组织送病理检查，以明确病变性质。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包括术后观察、抗感染治疗等，确保患者顺利康复。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手术操作流程详解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正确放置宫腔镜并调整角度，以获得最佳观察效果。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宫腔镜的置入与定位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根据病变性质和部位选择合适的手术器械，熟练掌握器械的使用方法。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手术器械的选择与使用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采用电凝、缝合等方法有效控制术中出血，保证手术视野清晰。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止血技巧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密切关注患者术中情况，及时发现并处理可能出现的并发症。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关键步骤操作技巧分享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https://d.book118.com/208036073142006024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2024-09-01T08:21:41.653</cp:lastPrinted>
  <dcterms:created xsi:type="dcterms:W3CDTF">2024-09-01T00:21:41Z</dcterms:created>
  <dcterms:modified xsi:type="dcterms:W3CDTF">2024-09-01T00:21:43Z</dcterms:modified>
</cp:coreProperties>
</file>