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A360A4-ACED-416D-95A2-56A309F4A5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287C39-A295-4543-8E01-B2A426FF1A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715585-5F2E-4B5B-9C49-3FD2C29E2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D4481E-93A2-43E1-A0C5-5A4CC0030E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84DEB4-CD07-4FE3-A85F-4BCBE486E0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B62AD8-3D92-4498-B5A8-0AAC2B6CC6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8CD85E-8644-45B5-AEF1-E3DF0A6A77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8CB2F0-604B-4637-AF35-48747D4E38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32F405-5B8A-40F9-A636-5EC544ED94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7E0B31-4238-4F8A-88C5-C32E572ED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5EF35-F8AE-4C07-9C7E-5E75F94E12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36100137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运动生物力学_人体惯性参数</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人体惯性参数测量方法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人体惯性参数的应用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人体惯性参数与运动表现的关系</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人体惯性参数的优化与调控</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研究展望与挑战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为运动训练、运动康复、运动生物力学研究等领域提供理论支持和实践指导</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促进运动科学和相关领域的发展</a:t>
            </a:r>
          </a:p>
        </p:txBody>
      </p:sp>
      <p:pic>
        <p:nvPicPr>
          <p:cNvPr id="7" name="Picture 7"/>
          <p:cNvPicPr>
            <a:picLocks noChangeAspect="1"/>
          </p:cNvPicPr>
          <p:nvPr/>
        </p:nvPicPr>
        <p:blipFill>
          <a:blip r:embed="rId2"/>
          <a:srcRect l="15892" r="1589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22617" b="22617"/>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2617" b="2261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研究人体运动过程中的力学特性和规律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人体惯性参数的定义与意义</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定义：人体惯性参数是指人体在运动过程中表现出来的质量、质心位置、转动惯量等物理特性。</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意义</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描述人体运动的基本物理特性</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用于评估运动员的身体素质和运动能力</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指导运动训练和运动康复方案的制定</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为运动生物力学建模和分析提供基础数据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人体惯性参数测量方法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悬吊法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将人体悬吊于空中，测量悬吊线的张力和角度，从而计算各环节的质量。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称重法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通过测量人体各环节的重量来计算其质量。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平衡法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利用平衡原理，通过测量人体在特定姿势下的重心位置和支撑面积来计算各环节的质量。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直接测量法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25" b="1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皮褶厚度法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通过测量人体皮褶厚度来推算体脂率，进而计算人体各环节的质量。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生物电阻抗法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利用生物组织电阻抗与身体成分之间的关系，通过测量电阻抗来推算人体各环节的质量。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双能X射线吸收法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利用不同能量X射线在骨骼和软组织中的吸收差异，测量人体各环节的骨密度和软组织质量。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间接测量法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三维扫描法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利用三维扫描仪获取人体表面形状数据，通过计算机处理得到各环节的质量。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动作捕捉技术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通过捕捉人体运动过程中的标记点坐标变化，计算各环节在运动过程中的惯性参数。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立体摄影测量法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利用立体相机拍摄人体照片，通过图像处理技术获取各环节的三维坐标和质量。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光学测量法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人体惯性参数的应用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880" b="1688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8820" r="288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894" b="48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运动生物力学领域</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人体运动分析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利用人体惯性参数，可以精确地描述人体在运动过程中的动力学特征，如加速度、速度和位移等，进而分析运动技术的合理性。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运动损伤预防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通过对人体惯性参数的研究，可以了解不同运动项目中运动员的受力情况，为预防运动损伤提供科学依据。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运动装备设计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人体惯性参数可以为运动装备的设计提供重要参考，如运动鞋、运动服装等，以提高运动装备的性能和舒适度。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监测康复治疗效果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在康复治疗过程中，定期测量患者的人体惯性参数，可以实时监测治疗效果，及时调整治疗方案。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评估患者运动功能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通过对患者人体惯性参数的测量和分析，可以客观地评估其运动功能障碍的程度和类型，为制定个性化的康复治疗方案提供依据。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预防二次损伤</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通过对人体惯性参数的研究，可以了解患者在康复过程中可能存在的风险，从而采取相应的预防措施，避免二次损伤的发生。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375" r="93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5835" r="5835"/>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康复医学领域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提高运动成绩</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通过对运动员人体惯性参数的测量和分析，可以了解其身体形态、肌肉力量等方面的特点，进而制定针对性的训练计划，提高运动成绩。</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优化技术动作</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利用人体惯性参数可以对运动员的技术动作进行精确分析，找出技术上的不足和缺陷，进而进行有针对性的改进和优化。</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预防运动损伤</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通过对运动员人体惯性参数的长期跟踪监测，可以及时发现潜在的运动损伤风险，并采取相应的预防措施，保障运动员的身体健康。</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体育训练领域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https://d.book118.com/208036100137006042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2024-09-22T06:45:13.446</cp:lastPrinted>
  <dcterms:created xsi:type="dcterms:W3CDTF">2024-09-21T22:45:13Z</dcterms:created>
  <dcterms:modified xsi:type="dcterms:W3CDTF">2024-09-21T22:45:15Z</dcterms:modified>
</cp:coreProperties>
</file>