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CB514-0DB0-4AEB-821E-DB65F65B4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10362-0B35-44F5-9F2F-F1A0C1AF5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086A0-6ED3-41F9-9C79-2436BEA5F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622D7-35CE-43DB-AFA9-54F30AF7C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86C5E0-35F8-451E-8118-13B8DC5C5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DEB2D-10CD-4D1C-8810-B2AF8FF40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E4D2E-3DB6-40BE-81AB-4013E7D07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B657A-E168-4896-8FFF-F2663C5E5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56AEB-3FF6-4E13-928A-EF77DAE84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E87C2-F01F-46AE-9435-4B02EDC7C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D110F-7F99-46F3-B681-9E8424323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37054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小学生心理健康理论与实践教案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小学生心理健康理论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心理健康实践方法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心理健康教案设计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心理健康教学案例分析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98" r="312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随着教育改革的深入，心理健康教育已成为小学教育的重要组成部分，需要教师在日常教学中融入心理健康教育。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当前社会对小学生心理健康的关注度日益提高，心理健康问题已成为影响小学生全面发展的重要因素之一。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让学生了解心理健康的基本概念和标准，认识到心理健康的重要性。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帮助学生掌握一些基本的心理调节方法和技巧，提高自我调节能力。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引导学生树立正确的价值观和人生观，增强心理素质和适应能力。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22" r="13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小学生心理健康理论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明确心理健康的概念，理解心理健康的标准。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心理健康是指个体在心理、情感和社交方面达到平衡和满意的状态。它包括情绪稳定、积极乐观、人际关系和谐、自我认知清晰等方面。心理健康的标准包括自我认知、情绪调节、适应能力、人际交往等方面。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了解小学生心理发展的特点，包括认知、情感、社会性等方面。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小学生的认知发展以具体形象思维为主，逐渐向抽象逻辑思维过渡；情感发展逐渐稳定，但仍易受环境影响；社会性发展方面，逐渐形成同伴关系和群体意识，愿意分享自己的感受和经验。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小学生心理发展特点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识别小学生常见的心理问题，如焦虑、抑郁、攻击性行为等，并提供应对策略。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是小学生常见的心理问题，可能表现为情绪低落、缺乏兴趣和活力。应对策略包括提供支持和安全感，鼓励积极表达和寻求帮助，以及适当的心理治疗。攻击性行为可能源于情绪调节困难或社交技能不足，应对策略包括情绪调节训练、社交技能培训和适当的纪律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常见心理问题与应对策略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心理健康实践方法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针对学生的个性、情感、社交等方面的问题，提供个性化的指导和支持，帮助学生建立自信心和积极心态。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通过谈话、游戏、绘画等方式，帮助学生解决心理困扰，缓解焦虑、抑郁等情绪问题，促进学生心理健康成长。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心理辅导与咨询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通过一系列有目的、有计划的心理训练活动，提高学生的自我认知、情绪调节和应对压力的能力。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组织学生参加各种团队活动，如拓展训练、角色扮演等，培养学生的团队协作和沟通能力，增强集体凝聚力。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心理训练与团体活动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团体活动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心理训练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https://d.book118.com/208037054071006043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2024-09-23T02:55:39.278</cp:lastPrinted>
  <dcterms:created xsi:type="dcterms:W3CDTF">2024-09-22T18:55:39Z</dcterms:created>
  <dcterms:modified xsi:type="dcterms:W3CDTF">2024-09-22T18:55:41Z</dcterms:modified>
</cp:coreProperties>
</file>