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D3B66-5E6A-4C93-8955-49B1123A1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952D1-89BB-4FA8-A51F-0D2C2E002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98D40-82AE-4369-AE63-24461460F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3EE06-DF82-40A6-A3F0-0AE66AFC2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CA6DF6-6019-4D1E-849D-7EF2D1A68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933AF-A6E8-42E1-B524-A44E210F1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3740AF-CCE6-478B-93F9-361E8C5CA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1C6CE-4ED4-4F69-B601-D123363DF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2086F-D1D4-4A3A-BB97-B5BD0868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973C5-3741-4A6A-BFE2-15C24ADF6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E5842-2D4A-4F73-A8A9-5F38EC45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1014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感染后咳嗽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感染后咳嗽的流行病学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感染后咳嗽的病理生理学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感染后咳嗽的临床表现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感染后咳嗽的诊断和评估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感染后咳嗽的治疗和管理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28" r="270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分析感染后咳嗽对患者生活质量的影响，提出针对性的治疗和管理策略。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探讨感染后咳嗽的发病机制、诊断和治疗，提高临床医生对该病症的认识和诊疗水平。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咳嗽是一种保护性反射动作，通过咳嗽可以清除呼吸道内的分泌物和异物，保持呼吸道通畅。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根据病程可分为急性咳嗽（&lt;3周）、亚急性咳嗽（3-8周）和慢性咳嗽（&gt;8周）。感染后咳嗽属于亚急性咳嗽的一种，通常由呼吸道感染引起。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感染后咳嗽的流行病学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49" r="27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感染后咳嗽的发病率因病原体和人群特征而异，一般较高，尤其在儿童和老年人中更为常见。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虽然感染后咳嗽通常不会导致死亡，但在某些情况下，如并发严重的基础疾病或治疗不当，可能会增加患者的死亡风险。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任何年龄的人都可能患上感染后咳嗽，但儿童、老年人和免疫力较低的人群更容易受到影响。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男性和女性患感染后咳嗽的风险相似，没有显著的性别差异。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感染后咳嗽的发病率和流行情况受地理位置、气候条件和人口密度等多种因素的影响。在人口密集、卫生条件较差的地区，感染后咳嗽的发病率往往更高。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年龄、性别和地域分布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58" b="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包括病原体感染（如病毒、细菌等）、免疫力低下、吸烟、环境因素（如空气污染）以及患有慢性呼吸道疾病等。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良好的个人卫生习惯（如勤洗手、戴口罩等）、接种疫苗、增强免疫力、避免吸烟和减少接触病原体等可以降低感染后咳嗽的风险。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危险因素和保护因素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感染后咳嗽的病理生理学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949" b="139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742" b="157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767" b="11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呼吸道病毒感染与咳嗽的关系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呼吸道病毒感染是引起咳嗽的主要原因之一，如流感病毒、呼吸道合胞病毒等。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病毒感染导致呼吸道上皮细胞损伤，暴露气道神经末梢，引发咳嗽反射。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病毒感染还可引起气道炎症，进一步加重咳嗽症状。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病毒感染引发呼吸道炎症反应，释放炎症介质如组胺、白三烯等，刺激气道神经末梢，导致咳嗽。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神经源性炎症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呼吸道病毒感染可引起神经源性炎症，即病毒直接侵犯气道神经或引起神经免疫反应，导致气道神经末梢敏化，引发咳嗽。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781" r="2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炎症反应和神经源性炎症在咳嗽中的作用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245" r="2024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气道高反应性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感染后咳嗽患者常表现为气道高反应性，即对刺激物如冷空气、烟雾等的反应过于敏感，易引发咳嗽。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咳嗽敏感性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感染后咳嗽患者的咳嗽敏感性增加，即对咳嗽刺激物的阈值降低，轻微刺激即可引发咳嗽。这可能与气道神经末梢敏化、中枢神经系统异常等因素有关。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气道高反应性和咳嗽敏感性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感染后咳嗽的临床表现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症状和体征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通常为刺激性干咳，可伴有少量白色黏液痰。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咳嗽时可能伴有喉咙痛或不适感。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部分患者可能出现呼吸急促或呼吸困难。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部分患者可能出现低热，但高热较少见。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https://d.book118.com/208041014116006032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2024-09-10T09:47:46.188</cp:lastPrinted>
  <dcterms:created xsi:type="dcterms:W3CDTF">2024-09-10T01:47:46Z</dcterms:created>
  <dcterms:modified xsi:type="dcterms:W3CDTF">2024-09-10T01:47:48Z</dcterms:modified>
</cp:coreProperties>
</file>