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90A42-A4D1-4ACF-89FA-A9F5154C7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EDFEF-583D-418A-8DA5-44B5E17E9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D4DE5-2CF5-486E-A749-21CE7ABCC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DE2E7-394C-438B-94D6-C96187BB7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B0A64A-FEE2-492D-AE2C-838DCE4DF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A96640-D544-46E5-BA67-A0AC2ADA6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3FBEA9-7360-4DD7-93F2-72CBCF441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06399-A09B-45B3-ABD6-2B245F99C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250CD-1175-4FC2-AA3E-E8D96C7AD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E2F1F-6B35-41AB-95E6-D700B5F5C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D3140-49BA-4A79-BD66-9AA4796BC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41016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刀具使用要安全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刀具安全基础知识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常见安全风险与应对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刀具安全基础知识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用于切割食材，如蔬菜、肉类等。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用于雕刻食材，如蔬菜、水果等。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多功能刀具，具有多种用途。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专门用于削皮、切片等处理水果。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用于剪切布料、纸张等。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厨用刀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水果刀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雕刻刀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剪刀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瑞士军刀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刀具的种类与用途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使用合适的刀具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根据需要处理的食材选择合适的刀具，避免使用不合适的刀具导致滑刀或切伤。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避免将刀口对准他人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使用刀具时，应避免将刀口对准他人，以免误伤他人。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保持稳定的手势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使用刀具时，保持稳定的手势，不要过度用力或摇晃刀具，以免发生意外。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放置刀具时要安全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使用完刀具后，应将其放置在安全的位置，避免儿童接触或他人误用。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刀具的安全使用原则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将刀具存放在干燥的地方，避免潮湿和霉变，影响刀具使用寿命和安全性。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保持刀具锋利，定期磨刀可以延长刀具使用寿命，并提高使用安全性。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使用完刀具后，应及时清洗干净，去除残留物和污垢。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定期检查刀具是否有损坏或磨损，如有需要应及时更换或修复。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定期磨刀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清洗刀具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检查刀具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存放干燥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刀具的保养与维护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598" r="23598"/>
          <a:stretch>
            <a:fillRect/>
          </a:stretch>
        </p:blipFill>
        <p:spPr>
          <a:xfrm>
            <a:off x="6511618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刀具应握在手掌中，不宜过深或过浅，确保手掌与刀刃之间有足够的空间。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手指应自然放松，不要过于用力，以免疲劳和受伤。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刀具的柄部应紧贴手掌，防止滑落或脱手。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刀具的正确握持方法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切割前应检查刀具是否锋利，如有缺口或磨损应及时更换。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切割时应保持稳定，避免突然用力或快速移动，以免失控或滑落。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切割时应选择合适的切割角度和方向，避免逆向或斜向切割。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切割后应及时清理刀具，避免残留物影响下次使用。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安全切割技巧与注意事项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如发生刀具割伤或刺伤等情况，应立即停止使用，用清水冲洗伤口，并尽快就医。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如发生火灾等紧急情况，应立即停止使用，并采取相应的灭火措施。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182" r="1018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如发生刀具滑落或失控等情况，应迅速放松手部肌肉，避免过度用力。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紧急情况的应对措施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https://d.book118.com/208041016052006023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2024-08-29T22:00:53.209</cp:lastPrinted>
  <dcterms:created xsi:type="dcterms:W3CDTF">2024-08-29T14:00:53Z</dcterms:created>
  <dcterms:modified xsi:type="dcterms:W3CDTF">2024-08-29T14:00:55Z</dcterms:modified>
</cp:coreProperties>
</file>