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3A5400-D8DF-4400-B46C-2183BD6E21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A66EB8-440E-4047-8251-9D9E060F6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E2EFD6-05B1-4C24-B888-0B79C71C9E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C772F8-908D-4662-89A4-5A6BAF274E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A1C743-EC5E-4215-AED7-B900435A35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B7FA96-3A4B-4204-BC61-0C2C76477B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F33F40-741D-42EB-A767-B48CDDE49D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DAEC67-D754-44D0-B230-EB625A9462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900D34-853C-446A-B414-7825DC30A8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37CF7E-C758-4BE3-92E4-F5E5C61AF9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9C06AE-60E6-43EE-B5AD-E93458A6F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13.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4210304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《场(厂)内专用机动车辆安全技术监察规程》</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规程背景与目的</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车辆安全技术要求</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驾驶员操作规范</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安全检查与维护保养制度</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事故预防与处理措施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监督管理与法律责任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规程背景与目的</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125" b="19125"/>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808" b="17808"/>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随着工业化和城市化的发展，场(厂)内专用机动车辆数量不断增加，安全问题日益突出。</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现有法律法规对场(厂)内专用机动车辆的安全监管存在空白和不足。</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为了保障人民群众生命财产安全，促进经济发展和社会稳定，制定本规程。</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规范场(厂)内专用机动车辆的设计、制造、使用和管理，提高其安全性能。</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加强场(厂)内专用机动车辆的安全监管，预防和减少事故的发生。</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15051" b="15051"/>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促进场(厂)内专用机动车辆行业的健康发展，提高行业整体水平。</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本规程适用于所有在场(厂)内使用的专用机动车辆，包括但不限于叉车、搬运车、牵引车等。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本规程的对象包括场(厂)内专用机动车辆的设计、制造、使用和管理单位以及相关从业人员。</a:t>
            </a:r>
          </a:p>
        </p:txBody>
      </p:sp>
      <p:pic>
        <p:nvPicPr>
          <p:cNvPr id="6" name="Picture 6"/>
          <p:cNvPicPr>
            <a:picLocks noChangeAspect="1"/>
          </p:cNvPicPr>
          <p:nvPr/>
        </p:nvPicPr>
        <p:blipFill>
          <a:blip r:embed="rId2"/>
          <a:srcRect t="8005" b="800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1060" b="1106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其他涉及场(厂)内专用机动车辆安全监管的部门和单位也应参照本规程执行相关工作。</a:t>
            </a:r>
          </a:p>
        </p:txBody>
      </p:sp>
      <p:pic>
        <p:nvPicPr>
          <p:cNvPr id="10" name="Picture 10"/>
          <p:cNvPicPr>
            <a:picLocks noChangeAspect="1"/>
          </p:cNvPicPr>
          <p:nvPr/>
        </p:nvPicPr>
        <p:blipFill>
          <a:blip r:embed="rId4"/>
          <a:srcRect t="13186" b="1318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车辆安全技术要求</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1492" b="21492"/>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车身结构</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车辆应采用坚固的车身结构，确保在发生碰撞或翻滚时能够保护驾驶员和乘客的安全。</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驾驶室安全</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驾驶室应设有安全门或安全窗，方便驾驶员在紧急情况下逃生。</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货物安全防护</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对于载货车辆，应采取有效的货物固定措施，防止货物在运输过程中移位或坠落。</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车辆结构安全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9536" b="9536"/>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制动性能</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车辆的制动系统应具有良好的制动性能，确保在紧急制动时能够迅速减速停车。</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制动器磨损报警</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制动器应设有磨损报警装置，当制动器磨损到一定程度时，能够发出报警信号，提醒驾驶员及时更换。</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驻车制动</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车辆应设有可靠的驻车制动装置，确保在停车时能够防止车辆滑动。</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制动系统安全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车辆的转向系统应具有良好的转向性能，确保在行驶过程中能够灵活、准确地控制车辆的行驶方向。</a:t>
            </a:r>
          </a:p>
        </p:txBody>
      </p:sp>
      <p:pic>
        <p:nvPicPr>
          <p:cNvPr id="6" name="Picture 6"/>
          <p:cNvPicPr>
            <a:picLocks noChangeAspect="1"/>
          </p:cNvPicPr>
          <p:nvPr/>
        </p:nvPicPr>
        <p:blipFill>
          <a:blip r:embed="rId2"/>
          <a:srcRect t="20583" b="20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转向性能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对于大型或重型车辆，应设有转向助力装置，以减轻驾驶员的转向负担。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转向助力</a:t>
            </a:r>
          </a:p>
        </p:txBody>
      </p:sp>
      <p:pic>
        <p:nvPicPr>
          <p:cNvPr id="10" name="Picture 10"/>
          <p:cNvPicPr>
            <a:picLocks noChangeAspect="1"/>
          </p:cNvPicPr>
          <p:nvPr/>
        </p:nvPicPr>
        <p:blipFill>
          <a:blip r:embed="rId3"/>
          <a:srcRect l="16542" r="16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333" r="18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车辆应设有转向器锁止装置，当车辆熄火或驾驶员离开时，能够锁止转向器，防止车辆被盗或意外启动。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转向器锁止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转向系统安全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前照灯</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车辆应设有远、近光灯，确保在夜间或视线不良的情况下能够提供良好的照明效果。</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转向信号灯</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车辆应设有明显的转向信号灯，当车辆转弯或变道时，能够向其他车辆和行人发出明确的信号。</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倒车灯</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对于需要倒车的车辆，应设有倒车灯，以便在倒车时提供足够的照明并警示后方行人和车辆。</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危险报警闪光灯</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车辆应设有危险报警闪光灯，当车辆发生故障或遇到紧急情况时，能够开启危险报警闪光灯以警示其他车辆和行人。</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照明与信号系统安全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驾驶员操作规范</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750" r="1675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持有有效的特种设备作业人员证，具备驾驶场(厂)内专用机动车辆的资格。</a:t>
            </a:r>
          </a:p>
        </p:txBody>
      </p:sp>
      <p:pic>
        <p:nvPicPr>
          <p:cNvPr id="5" name="Picture 5"/>
          <p:cNvPicPr>
            <a:picLocks noChangeAspect="1"/>
          </p:cNvPicPr>
          <p:nvPr/>
        </p:nvPicPr>
        <p:blipFill>
          <a:blip r:embed="rId4"/>
          <a:srcRect l="16750" r="1675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熟悉所驾驶车辆的性能、结构、原理及操作规程。</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了解场(厂)内道路、环境及安全标志等相关知识。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驾驶员资格要求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972" b="1797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驾驶操作规范</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遵守场(厂)内交通规则，保持安全车速和车距。</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在起步、行驶、转弯、倒车等过程中，应观察周围环境，确保行车安全。</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定期对车辆进行安全检查，确保车辆处于良好状态。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https://d.book118.com/208042103041006034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2024-09-12T15:23:36.667</cp:lastPrinted>
  <dcterms:created xsi:type="dcterms:W3CDTF">2024-09-12T07:23:36Z</dcterms:created>
  <dcterms:modified xsi:type="dcterms:W3CDTF">2024-09-12T07:23:38Z</dcterms:modified>
</cp:coreProperties>
</file>