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A32D40-7FF3-4E99-9184-2DDA6568E3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AD4B92-E00F-451F-ADB4-C1DE9A888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D84AE6-7817-4E08-8440-BD4C62BF7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D070C4-B0FD-4025-99AD-A28ED326C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BCB7F2-E30F-44DF-81B1-29831EC145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C7F414-BDE3-4BFB-8F98-9CAFCBC655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3B225E-29AB-4B42-A60D-0CC8E939F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3AD60B-DA73-4BB8-AC72-47D945E93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6E8D5D-1C28-4160-B8BB-9E2688783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391C0-EF37-493C-BA91-DBEB395801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D10112-4903-458E-818E-5E8C4389C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04213011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中医医院SWOT因素研究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中医药独特优势：厚重历史文化底蕴，整体观念和辨证论治特色鲜明。
 中医院人才优势：拥有中医药专业人才队伍，理论基础扎实，临床经验丰富。
 中医院技术优势：掌握中医药传统疗法和现代化医疗技术，集预防、治疗、康复于一体。
 中醫院服务优势：秉承中医药文化，提供个性化、全方位医疗保健服务。
 中医院资源优势：拥有中医药资源，包括药材、方剂、文献等。
 中医院管理劣势：管理体制不够健全，存在管理混乱，效率低下等问题。
 中医院人才劣势：中医药人才培养体系不完善，中医药人才流失严重。
 中医院技术劣势：中医药技术创新能力不足，缺乏核心竞争力。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中医药独特优势：厚重历史文化底蕴，整体观念和辨证论治特色鲜明。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中医医院SWOT因素研究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中医药独特优势：厚重历史文化底蕴，整体观念和辨证论治特色鲜明。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中医药深厚历史积淀：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中医药历史悠久，源远流长，有五千多年的发展历程，积累了丰富的经验和知识。</a:t>
            </a:r>
          </a:p>
          <a:p>
            <a:r>
              <a:t> 2. 中医典籍浩如烟海，其中包括《黄帝内经》、《伤寒论》、《金匮要略》等经典著作，为中医理论和实践提供了坚实的基础。</a:t>
            </a:r>
          </a:p>
          <a:p>
            <a:r>
              <a:t> 3. 中医药文化博大精深，融汇了阴阳五行、天人合一、整体观念等思想精华，形成了独特的中医思维方式和诊疗体系。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中医药整体观念：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中医药强调人体是一个有机的整体，各脏腑器官相互联系，相互作用，共同维持人体的健康。</a:t>
            </a:r>
          </a:p>
          <a:p>
            <a:r>
              <a:t> 2. 中医药注重辨证论治，根据患者的具体症状和体征，综合分析，辨别疾病的本质，制定个性化的治疗方案。</a:t>
            </a:r>
          </a:p>
          <a:p>
            <a:r>
              <a:t> 3. 中医药强调预防保健，注重养生之道，通过饮食调养、运动养生、心理调养等手段，增强人体抵抗力，预防疾病的发生。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中医药独特优势：厚重历史文化底蕴，整体观念和辨证论治特色鲜明。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中医药辨证论治特色：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中医药辨证论治，是中医特色的诊疗方法，通过望闻问切四诊合参，综合分析患者的症状、体征、脉象、舌苔等，辨别疾病的证型，从而制定相应的治疗方案。</a:t>
            </a:r>
          </a:p>
          <a:p>
            <a:r>
              <a:t> 2. 中医药辨证论治，讲究辨证与辨病相结合，既要辨别疾病的病因、病机，也要辨别疾病的证候，做到有的放矢，精准施治。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中医院人才优势：拥有中医药专业人才队伍，理论基础扎实，临床经验丰富。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中医医院SWOT因素研究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中医院人才优势：拥有中医药专业人才队伍，理论基础扎实，临床经验丰富。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中医药专业人才队伍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中医院拥有一支庞大的中医药专业人才队伍，包括中医、中西医结合、针灸、推拿、拔罐等各个专业领域的专家和学者。</a:t>
            </a:r>
          </a:p>
          <a:p>
            <a:r>
              <a:t>2. 中医院的人才队伍理论基础扎实，具有深厚的国学功底和中医药理论知识，能够熟练掌握中医药辨证论治的精髓。</a:t>
            </a:r>
          </a:p>
          <a:p>
            <a:r>
              <a:t>3. 中医院的人才队伍临床经验丰富，经过多年的临床实践，积累了丰富的诊治经验，能够熟练处理各种常见病、多发病以及疑难杂症。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人才培养机制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中医院建立了完善的人才培养机制，包括人才引进、培养、使用、考核等各个环节，能够为中医药人才的成长提供良好的环境和条件。</a:t>
            </a:r>
          </a:p>
          <a:p>
            <a:r>
              <a:t>2. 中医院注重人才引进，每年都会从国内外引进优秀的中医药人才，充实人才队伍。</a:t>
            </a:r>
          </a:p>
          <a:p>
            <a:r>
              <a:t>3. 中医院注重人才培养，每年都会组织各种培训活动，提高人才的专业知识和技能。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中医院技术优势：掌握中医药传统疗法和现代化医疗技术，集预防、治疗、康复于一体。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中医医院SWOT因素研究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中医院技术优势：掌握中医药传统疗法和现代化医疗技术，集预防、治疗、康复于一体。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中医药传统疗法：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中医院掌握丰富的传统中药知识和技术，包括中药材的种植、炮制、应用、中成药的生产、研发和质量控制等。</a:t>
            </a:r>
          </a:p>
          <a:p>
            <a:r>
              <a:t>2. 中医院具有独特的针灸、推拿、拔罐、刮痧等中医外治疗法，并将其与现代医学技术相结合，形成独特的治疗模式。</a:t>
            </a:r>
          </a:p>
          <a:p>
            <a:r>
              <a:t>3. 中医院擅长运用中药和中医外治法治疗各种疑难杂症，如肿瘤、心脑血管疾病、呼吸系统疾病、消化系统疾病等，取得了良好的疗效。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现代化医疗技术：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中医院配备完善的现代化医疗设备，如X光机、CT机、核磁共振仪、B超机、内窥镜等，为患者提供准确、全面的诊断信息。</a:t>
            </a:r>
          </a:p>
          <a:p>
            <a:r>
              <a:t>2. 中医院开展各种现代化医疗技术，如手术、放疗、化疗、靶向治疗、免疫治疗等，为患者提供及时、有效的治疗方案。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中醫院服务优势：秉承中医药文化，提供个性化、全方位医疗保健服务。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中医医院SWOT因素研究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中醫院服务优势：秉承中医药文化，提供个性化、全方位医疗保健服务。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传承中医药文化，弘扬中医精髓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中医医院秉承中医药文化的悠久历史和丰富经验，将中医药理论与现代医学相结合，为患者提供全方位的医疗保健服务。</a:t>
            </a:r>
          </a:p>
          <a:p>
            <a:r>
              <a:t>2. 中医医院注重中医药文化的传承与发展，通过举办中医药讲座、中医药展览、中医药义诊等活动，让更多的人了解中医药文化，弘扬中医精髓。</a:t>
            </a:r>
          </a:p>
          <a:p>
            <a:r>
              <a:t>3. 中医医院积极开展中医药科研，不断探索中医药的奥秘，为中医药的现代化发展做出贡献。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个性化医疗服务，满足患者需求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中医医院提供个性化医疗服务，根据患者的个体差异，制定个性化的诊疗方案，做到因人而异，因病而异。</a:t>
            </a:r>
          </a:p>
          <a:p>
            <a:r>
              <a:t>2. 中医医院注重医患沟通，充分了解患者的需求和顾虑，为患者提供耐心细致的医疗服务。</a:t>
            </a:r>
          </a:p>
          <a:p>
            <a:r>
              <a:t>3. 中医医院提供全方位的医疗保健服务，包括中医药治疗、康复治疗、健康管理等，满足患者的不同需求。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https://d.book118.com/208042130111006034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3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中医药独特优势：厚重历史文化底蕴，整体观念和辨证论治特色鲜明。</vt:lpstr>
      <vt:lpstr>#. 中医药独特优势：厚重历史文化底蕴，整体观念和辨证论治特色鲜明。</vt:lpstr>
      <vt:lpstr>#. 中医药独特优势：厚重历史文化底蕴，整体观念和辨证论治特色鲜明。</vt:lpstr>
      <vt:lpstr> 中医院人才优势：拥有中医药专业人才队伍，理论基础扎实，临床经验丰富。</vt:lpstr>
      <vt:lpstr> 中医院人才优势：拥有中医药专业人才队伍，理论基础扎实，临床经验丰富。</vt:lpstr>
      <vt:lpstr> 中医院技术优势：掌握中医药传统疗法和现代化医疗技术，集预防、治疗、康复于一体。</vt:lpstr>
      <vt:lpstr>#. 中医院技术优势：掌握中医药传统疗法和现代化医疗技术，集预防、治疗、康复于一体。</vt:lpstr>
      <vt:lpstr> 中醫院服务优势：秉承中医药文化，提供个性化、全方位医疗保健服务。</vt:lpstr>
      <vt:lpstr> 中醫院服务优势：秉承中医药文化，提供个性化、全方位医疗保健服务。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2024-09-13T05:02:27.258</cp:lastPrinted>
  <dcterms:created xsi:type="dcterms:W3CDTF">2024-09-12T21:02:27Z</dcterms:created>
  <dcterms:modified xsi:type="dcterms:W3CDTF">2024-09-12T21:02:29Z</dcterms:modified>
</cp:coreProperties>
</file>