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4D2F7-7F5A-4ABA-87C7-26F8684D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DF0BD-9C6E-42C4-B83A-17F00806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26BD4-F58B-4E05-9B1B-7E9FFD5E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38A05-013B-4854-8CDE-A274E0A6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511C3-39DE-41EA-94EB-9BE2D6D6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708E7-9B26-4E47-BF64-1BB9B8D6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F3360-1A55-41DA-913C-87EF9CDB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0AA50-619F-49DD-9411-0A7DC831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42073-A36A-49B4-9534-4D261F79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88B3C-CE18-4B6B-A337-E6E8D61A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1C331-D975-454C-9281-C36996B9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66" r:id="rId2"/>
    <p:sldLayoutId id="2147486567" r:id="rId3"/>
    <p:sldLayoutId id="2147486568" r:id="rId4"/>
    <p:sldLayoutId id="2147486569" r:id="rId5"/>
    <p:sldLayoutId id="2147486570" r:id="rId6"/>
    <p:sldLayoutId id="2147486571" r:id="rId7"/>
    <p:sldLayoutId id="2147486572" r:id="rId8"/>
    <p:sldLayoutId id="2147486573" r:id="rId9"/>
    <p:sldLayoutId id="2147486574" r:id="rId10"/>
    <p:sldLayoutId id="214748657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400605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水肿病人足部护理技巧与方法推荐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水肿病人足部护理的重要性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水肿病人足部护理技巧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水肿病人足部护理方法推荐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水肿病人足部护理注意事项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水肿病人足部护理的重要性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https://d.book118.com/208044006053006023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水肿病人足部护理技巧与方法推荐</vt:lpstr>
      <vt:lpstr>目录</vt:lpstr>
      <vt:lpstr>添加章节标题</vt:lpstr>
      <vt:lpstr>水肿病人足部护理的重要性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2024-08-29T22:33:58.763</cp:lastPrinted>
  <dcterms:created xsi:type="dcterms:W3CDTF">2024-08-29T14:33:58Z</dcterms:created>
  <dcterms:modified xsi:type="dcterms:W3CDTF">2024-08-29T14:34:01Z</dcterms:modified>
</cp:coreProperties>
</file>