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F45295-6F91-421F-8AF2-206EE4EABA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AA5BA5-2A71-405D-B8A9-0FB0A3BAE3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63ECFD-05A4-47C8-8649-5CA25EDDB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4A4E1B-0E3F-4E96-B4FF-2E1F694A04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98AB8D-EFB3-47BC-B83C-36220DF889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157F68-7C22-4061-91C5-128C2BCF0F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BCF468-1716-4013-904C-AC043E0D6F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4F6FBF-088F-49A4-934E-0A83E45D3B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F09B59-5BA7-4A48-89CE-382B31E34C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4BE221-56B9-4A51-BB5B-3D3F7A00D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904FF2-EB2E-49A5-83B1-D1433E5DA1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44012027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大客户营销管理策略的战略定位</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大客户市场现状及趋势分析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大客户营销管理策略核心思想</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目标大客户群体识别与选择</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个性化产品与服务方案设计</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渠道拓展与多元化销售策略部署</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价格策略制定与执行监控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团队建设与激励机制设计</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大客户市场现状及趋势分析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大客户市场通常指的是那些具有较高采购额和长期合作潜力的客户群体。随着全球化和数字化的推进，大客户市场规模不断扩大，企业对于大客户的争夺也日趋激烈。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市场规模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大客户市场的增长率通常高于整体市场增长率，因为大客户往往有更多的采购需求和更高的采购预算。此外，随着技术的不断进步和市场的不断变化，大客户市场的增长率也在不断变化。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增长率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大客户市场规模与增长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竞争格局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在大客户市场中，企业之间的竞争非常激烈，包括品牌竞争、价格竞争、服务竞争等。为了争夺大客户资源，企业需要不断提升自身实力和服务水平。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未来大客户市场的发展将更加注重个性化、专业化和智能化。企业需要更加关注客户需求变化，提供个性化的解决方案；同时，也需要借助数字化技术，提升服务效率和质量。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816" r="2381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大客户的需求在不断变化，包括对于产品品质、服务水平、价格等方面的要求都在不断提高。此外，随着数字化和智能化的推进，大客户对于企业的技术实力和创新能力也提出了更高的要求。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挑战</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面对大客户的需求变化，企业需要不断调整自身的营销策略和服务模式，以适应市场的变化。同时，企业还需要不断提升自身的技术实力和创新能力，以满足大客户的更高要求。此外，企业还需要关注大客户的采购流程和决策机制，以便更好地与客户合作。</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需求变化</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客户需求变化及挑战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大客户营销管理策略核心思想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始终关注大客户的需求变化，及时调整产品和服务策略，确保满足客户的个性化需求。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客户需求导向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客户体验优化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客户价值创造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通过提供优质的服务和产品体验，增强大客户的满意度和忠诚度，提升品牌形象。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深入了解大客户的业务模式和价值链，为其量身定制解决方案，实现双方价值的共同提升。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以客户为中心的经营理念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对大客户市场进行细致的分析和划分，识别不同客户群体的特点和需求，为精准定位提供依据。</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市场细分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根据企业的资源优势和市场机会，选择具有潜力的目标客户群体，制定针对性的营销策略。</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目标客户选择</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通过提供独特的产品和服务，与竞争对手形成差异化优势，满足大客户的个性化需求。</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差异化竞争</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精准定位与差异化竞争策略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2587" b="1258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建立与大客户长期稳定的合作关系，通过定期沟通和互动，增强彼此的信任和了解。</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关系营销</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根据大客户的特定需求，提供定制化的产品和服务方案，满足其个性化需求。</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定制化服务</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提供超出客户期望的增值服务，如技术支持、培训、市场咨询等，提升客户满意度和忠诚度。</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增值服务</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通过合理的激励机制和优惠政策，鼓励大客户持续购买和推荐，实现客户忠诚度的提升。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激励与保留</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构建长期合作关系和忠诚度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目标大客户群体识别与选择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目标客户群体特征分析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行业特征</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分析目标大客户所处的行业趋势、市场规模、增长潜力等，以确定具有吸引力的行业。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企业特征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评估目标大客户的公司规模、经营状况、市场份额等，以识别具有潜力的优质企业。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需求特征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深入了解目标大客户的采购需求、决策流程、预算等，以提供符合其需求的解决方案。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评估自身产品与服务在目标大客户市场中的竞争力，包括功能、性能、价格等。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产品与服务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分析自身品牌在目标大客户市场中的知名度、美誉度及信任度，以提升品牌影响力。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品牌与声誉</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了解与目标大客户的现有关系状况，包括合作历史、客户满意度、忠诚度等，以建立稳固的客户关系。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关键决策因素识别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深入评估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对初步筛选出的潜在客户进行详细评估，包括其采购需求、预算、决策流程等，以确定目标客户。</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初步筛选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通过市场调查、客户数据库分析等方式，初步筛选出符合目标客户群体特征的潜在客户。</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优先级排序</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根据潜在客户的评估结果，将其按照优先级进行排序，优先跟进最有潜力的目标客户。</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有效筛选和评估潜在客户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个性化产品与服务方案设计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https://d.book118.com/208044012027006045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2024-09-25T15:02:00.637</cp:lastPrinted>
  <dcterms:created xsi:type="dcterms:W3CDTF">2024-09-25T07:02:00Z</dcterms:created>
  <dcterms:modified xsi:type="dcterms:W3CDTF">2024-09-25T07:02:02Z</dcterms:modified>
</cp:coreProperties>
</file>