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3053C-6935-48F6-ABDC-05E835107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739A5-2CF6-4865-AC34-32459E6F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7A529-487C-46D8-92FD-BEB8B566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BD37C-7B92-4F82-AA0E-275F6061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68E16-3979-4308-8921-61262057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C1526-E8F9-4D0A-BDE1-83494701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E4950C-392F-486C-91B3-3E6F7D5C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6AB7B-2AC3-44C5-8AD9-919453A5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BAC90-BCE7-4B62-8850-743DC76B3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D1AC6-5F37-4FBA-B635-2179576E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20A37-62CA-4356-B098-3E4B3F1C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5115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激发员工潜能企业培训的利器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激发员工潜能方法探讨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针对性培训课程设计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当前企业培训已不再局限于传统的面对面授课，而是结合了在线课程、工作坊、研讨会等多种形式。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培训内容个性化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培训效果可衡量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针对不同岗位和层级，培训内容更加个性化，注重提升员工的实际工作能力和职业素养。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通过考试、绩效评估等方式，企业能够更直观地衡量培训效果，从而调整培训策略。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当前企业培训现状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通过系统的培训课程，员工能够掌握新的技能和知识，提高工作效率和质量。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培训能够帮助员工发现自身的潜力和优势，进而在工作中更好地发挥个人特长。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挖掘员工潜力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通过培训，员工能够感受到企业对他们的重视和信任，从而增强自信心和归属感。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增强员工自信心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企业培训对员工潜能激发作用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某大型互联网公司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该公司通过定期举办技术研讨会和内部培训，成功提升了员工的技术水平和创新能力，推动了公司的快速发展。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某知名零售企业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该企业注重对新员工的入职培训，通过系统的培训课程和实战演练，使新员工迅速融入团队并发挥出色的工作表现。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某国际金融机构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该机构通过定期的职业素养培训和领导力发展计划，成功培养了一批高素质的管理人才，为企业的长期发展奠定了坚实基础。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激发员工潜能方法探讨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98" r="233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为员工设定清晰、具体的工作目标，确保他们了解自己的职责和期望成果。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通过向员工传达高期望值，激发他们的自信心和积极性，从而提高工作表现。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期望效应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安排具有挑战性的工作任务，激发员工的求知欲和进取心，促进个人成长。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鼓励员工不断学习新技能，提高自己的专业素养，为应对更高层次的工作做好准备。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提供挑战性工作机会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营造鼓励创新的工作环境，支持员工提出新想法和解决方案，激发他们的创造力。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自主决策权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赋予员工一定的自主决策权，让他们参与决策过程，从而提高工作满意度和归属感。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58" r="155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鼓励创新思维及自主决策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56" r="2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强化团队合作意识，促进团队成员之间的互助与支持，形成积极向上的工作氛围。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建立有效的沟通机制，鼓励员工之间、上下级之间保持开放、坦诚的沟通，以便更好地协作和解决问题。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营造积极团队氛围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针对性培训课程设计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通过绩效评估、360度反馈等方式，全面了解员工的能力现状和不足之处。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与员工沟通，了解其职业发展规划和期望，为培训课程设计提供依据。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将员工培训需求与企业发展战略相结合，确保培训课程与企业目标一致。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企业战略对接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需求分析：了解员工需求及期望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结合企业业务特点和行业发展趋势，为员工提供相关业务知识培训。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针对不同岗位的工作内容和技能要求，设计相应的培训课程。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注重员工职业素养的培养，如沟通能力、团队协作、领导力等。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27" r="124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内容设计：结合岗位特点制定课程大纲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https://d.book118.com/208045115122006031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2024-09-08T21:10:12.424</cp:lastPrinted>
  <dcterms:created xsi:type="dcterms:W3CDTF">2024-09-08T13:10:12Z</dcterms:created>
  <dcterms:modified xsi:type="dcterms:W3CDTF">2024-09-08T13:10:14Z</dcterms:modified>
</cp:coreProperties>
</file>