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8A33D-1824-4F9A-B3DD-DC0310FBB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D2E7C-1D28-4E32-87E3-E00CE02DE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D0A79-9EF5-4AB6-B0E3-397706F57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5A0C8-68F1-435D-A96B-E5B996756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D55D1A-F84C-42FD-969A-0421FB954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C5EC9B-AA5E-4AF6-A39E-824379B8D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E0AF49-60B5-4242-AF9A-C0D91F626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0AD8A-6D28-4984-B56A-4D73A1A83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94A75C-792A-49AA-9AEC-545C1B68B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411B9-8037-4E1B-9834-8FBB8A7FA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40774-1887-446D-8D84-6A2D3FB6F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4601001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医院竞聘演讲述职报告PPT药房管理流程优化方案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药房现状分析及问题识别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方案实施计划与步骤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预期效果评估及持续改进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通过流程优化，提高药房服务效率，减少患者等待时间，提升患者满意度。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提升药房服务质量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降低药品管理风险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适应医疗改革需求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规范药品采购、存储、调配等环节，确保药品质量和用药安全。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响应国家医疗改革政策，推动医院药房向规范化、专业化发展。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介绍当前药房运营状况及存在的问题。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药房现状分析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详细阐述药房管理流程优化方案的设计和实施计划。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流程优化方案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预测流程优化后药房运营效率和服务质量的提升情况。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药房现状分析及问题识别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药房规模与人员配置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目前药房拥有专业药师XX名，药品库存量达到XX种，日均处方量约为XX张。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药品采购与库存管理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药品采购主要依据临床需求和库存情况，通过与供应商的长期合作，确保药品供应的稳定性。库存管理采用先进的ERP系统，实现药品入库、出库、盘点等流程的自动化管理。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处方审核与调配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药师负责处方的审核和调配工作，确保患者用药的安全性和有效性。同时，药房还提供用药咨询和患者教育服务，提高患者用药依从性。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药房运营概况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现有流程梳理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药品采购流程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根据临床需求和库存情况制定采购计划，经过审批后与供应商签订采购合同，完成药品采购。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药品验收与存储流程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药品到货后，药师进行验收并核对药品信息，无误后入库存储。按照药品属性和存储要求进行分类管理。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处方审核与调配流程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患者持处方到药房，药师进行审核并调配药品。对于复杂处方或特殊用药需求，药师会提供个性化用药指导。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目前药品采购流程繁琐，审批周期长，影响采购效率。同时，供应商管理不够规范，存在供应不稳定的风险。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药品采购效率有待提高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尽管采用了ERP系统进行库存管理，但在实际操作中仍存在一些问题，如库存数据不准确、盘点流程不规范等。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库存管理水平有待提升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随着处方量的增加和用药复杂性的提高，药师在处方审核和调配方面的压力逐渐增大。现有流程已无法满足高效、准确的服务需求。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处方审核与调配流程需优化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流程优化方案设计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通过优化流程，减少不必要的环节和等待时间，提高药房整体工作效率。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提高药房工作效率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确保药品采购、储存、配发等环节的准确性和安全性，降低药品管理风险。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降低药品管理风险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优化患者取药流程，提供更加便捷、高效的药房服务，提升患者满意度。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优化目标设定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建立药品采购信息化平台，实现药品采购、入库、验收等环节的自动化管理，提高采购效率和准确性。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药品采购流程优化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采用智能化药品储存设备，实现药品自动盘点、补货等功能，减少人工操作，降低药品储存管理风险。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药品储存管理流程优化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建立快速、准确的药品配发系统，实现患者处方信息与药房库存信息的实时对接，提高配发效率和准确性。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药品配发流程优化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关键流程重构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建立健全的药房管理制度，明确各岗位职责和工作流程，确保药房工作的规范化和标准化。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完善药房管理制度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定期开展药房工作人员的业务培训和技能考核，提高工作人员的专业素养和服务水平。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加强人员培训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加强药房信息化建设，实现药品管理、处方审核、患者服务等环节的信息化、智能化，提高工作效率和服务质量。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强化信息化建设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建立有效的监督机制，对药房工作进行定期检查和评估，及时发现问题并督促整改，确保药房工作的持续改进和优化。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建立监督机制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辅助措施制定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https://d.book118.com/208046010017006033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2024-09-10T22:29:34.151</cp:lastPrinted>
  <dcterms:created xsi:type="dcterms:W3CDTF">2024-09-10T14:29:34Z</dcterms:created>
  <dcterms:modified xsi:type="dcterms:W3CDTF">2024-09-10T14:29:36Z</dcterms:modified>
</cp:coreProperties>
</file>