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F6287F-EEE3-4145-B73E-A2C97E0FA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CA5360-E621-48F9-B6AA-D4375D0EE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F9514D-58F5-4BCB-B705-633C3A51F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CC0267-614A-48FD-8127-0E6EC510BB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3F757A7-D42F-445B-9250-33E5A9C65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171BFC-4D17-4AB5-A06F-FDEB2F3EF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1C579D-C31F-44E6-A860-B1F48044C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8F584C-27AA-4898-8DD4-4A60971D1F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E048DB-9658-4336-A85D-AE8BD0BF9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861FCA-3AD6-42E1-9DDB-E31570EF54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5E40B0-AE1E-4476-BFE0-C1D62DF8F9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8046105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心脏搭桥手术护理\n## 1.心脏搭桥手术概述\n### 1.1心脏搭桥手术的定义与原理\n### 1.2心脏搭桥手术的适应症与禁忌症\n### 1.3心脏搭桥手术的风险与效果\n## 2.心脏搭桥手术前的护理\n### 2.1术前患者的心理护理与宣教\n### 2.2术前患者的身体准备与检查\n### 2.3术前患者的药物调整与护理\n## 3.心脏搭桥手术中的护理\n### 3.1手术过程中的护理配合与监测\n### 3.2手术中患者的生命体征维护与护理\n### 3.3手术中患者的心理护理与支持\n## 4.心脏搭桥手术后的护理\n### 4.1术后患者的呼吸与循环系统护理\n### 4.2术后患者的伤口护理与感染预防\n### 4.3术后患者的药物调整与护理\n## 5.心脏搭桥手术康复期的护理\n### 5.1康复期患者的生活指导与运动建议\n### 5.2康复期患者的心理护理与社交支持\n### 5.3康复期患者的定期检查与随访护理\n## 6.心脏搭桥手术的护理团队与协作\n### 6.1护理团队的组织与分工\n### 6.2护理团队与医生的协作与沟通\n### 6.3护理团队的质量监控与持续改进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心脏搭桥手术护理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心脏搭桥手术概述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心脏搭桥手术（CABG）是一种冠状动脉搭桥手术</a:t>
                </a:r>
                <a:endParaRPr/>
              </a:p>
            </p:txBody>
          </p:sp>
          <p:sp>
            <p:nvSpPr>
              <p:cNvPr id="2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健康的血管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移植到心脏上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建立新的血管供给，绕过狭窄或堵塞的冠状动脉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以改善心肌的血流和氧气供应</a:t>
                </a:r>
                <a:endParaRPr/>
              </a:p>
            </p:txBody>
          </p:sp>
          <p:sp>
            <p:nvSpPr>
              <p:cNvPr id="2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手术原理</a:t>
                </a:r>
                <a:endParaRPr/>
              </a:p>
            </p:txBody>
          </p:sp>
          <p:sp>
            <p:nvSpPr>
              <p:cNvPr id="2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胸内动脉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大隐静脉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或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桡动脉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作为移植物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将移植物的一端与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主动脉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吻合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另一端与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冠状动脉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的远端吻合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建立新的血管通道，使血液绕过狭窄或堵塞部位</a:t>
                </a:r>
                <a:endParaRPr/>
              </a:p>
            </p:txBody>
          </p:sp>
          <p:sp>
            <p:nvSpPr>
              <p:cNvPr id="2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心脏搭桥手术的定义与原理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心脏搭桥手术的适应症与禁忌症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适应症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冠状动脉狭窄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或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闭塞性病变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经药物治疗无效或病情加重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心肌缺血症状明显，如心绞痛、心肌梗死等</a:t>
                </a:r>
                <a:endParaRPr/>
              </a:p>
            </p:txBody>
          </p:sp>
          <p:pic>
            <p:nvPicPr>
              <p:cNvPr id="2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禁忌症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严重的心功能不全、心源性休克等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严重的肝肾功能不全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凝血功能障碍或出血倾向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感染性疾病或恶性肿瘤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42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4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手术风险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出血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感染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心律失常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术后可能出现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心肌缺血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心力衰竭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手术死亡率约为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2%</a:t>
                </a:r>
                <a:endParaRPr/>
              </a:p>
            </p:txBody>
          </p:sp>
        </p:grpSp>
        <p:grpSp>
          <p:nvGrpSpPr>
            <p:cNvPr id="245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4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手术效果   -可以有效缓解心肌缺血症状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降低心肌梗死和死亡的风险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提高患者的生活质量和预期寿命</a:t>
                </a:r>
                <a:endParaRPr/>
              </a:p>
            </p:txBody>
          </p:sp>
        </p:grpSp>
      </p:grpSp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心脏搭桥手术的风险与效果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心脏搭桥手术前的护理</a:t>
            </a:r>
            <a:endParaRPr/>
          </a:p>
        </p:txBody>
      </p:sp>
      <p:sp>
        <p:nvSpPr>
          <p:cNvPr id="25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术前患者的心理护理与宣教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心理护理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增强患者的信心和勇气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减轻患者的焦虑和恐惧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鼓励患者积极参与手术前后的护理</a:t>
                </a:r>
                <a:endParaRPr/>
              </a:p>
            </p:txBody>
          </p:sp>
          <p:pic>
            <p:nvPicPr>
              <p:cNvPr id="25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宣教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向患者及家属介绍手术方法、过程和效果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讲解术前准备的注意事项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介绍术后康复期的护理和生活调整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身体准备</a:t>
                </a:r>
                <a:endParaRPr/>
              </a:p>
            </p:txBody>
          </p:sp>
          <p:sp>
            <p:nvSpPr>
              <p:cNvPr id="27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戒烟、限制饮酒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控制血糖、血压和血脂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加强营养，提高免疫力</a:t>
                </a:r>
                <a:endParaRPr/>
              </a:p>
            </p:txBody>
          </p:sp>
          <p:sp>
            <p:nvSpPr>
              <p:cNvPr id="27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</a:t>
                </a:r>
                <a:endParaRPr/>
              </a:p>
            </p:txBody>
          </p:sp>
          <p:sp>
            <p:nvSpPr>
              <p:cNvPr id="27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心电图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胸部X光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心脏彩超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评估心功能、肝肾功能、凝血功能等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根据检查结果调整药物治疗</a:t>
                </a:r>
                <a:endParaRPr/>
              </a:p>
            </p:txBody>
          </p:sp>
          <p:sp>
            <p:nvSpPr>
              <p:cNvPr id="27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术前患者的身体准备与检查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药物调整</a:t>
                </a:r>
                <a:endParaRPr/>
              </a:p>
            </p:txBody>
          </p:sp>
          <p:sp>
            <p:nvSpPr>
              <p:cNvPr id="28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停用抗凝药物，如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华法林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调整抗血小板药物，如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阿司匹林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根据心功能情况调整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利尿剂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ACEI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ARB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等药物</a:t>
                </a:r>
                <a:endParaRPr/>
              </a:p>
            </p:txBody>
          </p:sp>
          <p:sp>
            <p:nvSpPr>
              <p:cNvPr id="28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</a:t>
                </a:r>
                <a:endParaRPr/>
              </a:p>
            </p:txBody>
          </p:sp>
          <p:sp>
            <p:nvSpPr>
              <p:cNvPr id="29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严格按时给药，避免漏服或过量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观察药物疗效和副作用，及时报告医生调整</a:t>
                </a:r>
                <a:endParaRPr/>
              </a:p>
            </p:txBody>
          </p:sp>
          <p:sp>
            <p:nvSpPr>
              <p:cNvPr id="29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术前患者的药物调整与护理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心脏搭桥手术中的护理配合与监测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手术过程中的护理配合与监测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护理配合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准备手术器械和材料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协助医生完成手术操作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观察患者的生命体征和手术进度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监测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持续监测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心电图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血氧饱和度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注意观察患者的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出血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心律失常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及时报告医生异常情况，协助处理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手术中患者的生命体征维护与护理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生命体征维护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稳定，避免波动过大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在正常范围，避免过快或过慢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血氧饱和度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在95%以上，保证氧气供应</a:t>
                </a:r>
                <a:endParaRPr/>
              </a:p>
            </p:txBody>
          </p:sp>
          <p:pic>
            <p:nvPicPr>
              <p:cNvPr id="3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根据医嘱调整输液速度和输液量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及时处理患者的异常情况，如出血、心律失常等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提供心理支持，减轻患者的紧张和恐惧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心理护理</a:t>
                </a:r>
                <a:endParaRPr/>
              </a:p>
            </p:txBody>
          </p:sp>
          <p:sp>
            <p:nvSpPr>
              <p:cNvPr id="4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提供心理安慰，减轻患者的紧张和恐惧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与患者保持沟通，解释手术过程中的情况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鼓励患者保持信心，相信手术会成功</a:t>
                </a:r>
                <a:endParaRPr/>
              </a:p>
            </p:txBody>
          </p:sp>
          <p:sp>
            <p:nvSpPr>
              <p:cNvPr id="4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4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支持</a:t>
                </a:r>
                <a:endParaRPr/>
              </a:p>
            </p:txBody>
          </p:sp>
          <p:sp>
            <p:nvSpPr>
              <p:cNvPr id="4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提供舒适的手术环境，减轻患者的焦虑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手术过程中提供身体支持，如握住患者的手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在家属陪同下，提供情感支持，增强患者的信心</a:t>
                </a:r>
                <a:endParaRPr/>
              </a:p>
            </p:txBody>
          </p:sp>
          <p:sp>
            <p:nvSpPr>
              <p:cNvPr id="4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手术中患者的心理护理与支持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https://d.book118.com/208046105127006037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心脏搭桥手术护理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2024-09-17T21:37:20.222</cp:lastPrinted>
  <dcterms:created xsi:type="dcterms:W3CDTF">2024-09-17T13:37:20Z</dcterms:created>
  <dcterms:modified xsi:type="dcterms:W3CDTF">2024-09-17T13:37:22Z</dcterms:modified>
</cp:coreProperties>
</file>