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F72EFD-C947-4870-8901-96621D944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916DA6-CD7D-4619-8252-5E6AC9216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6D2B16-4AE1-479D-88DE-46B4C3823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842B62-49E8-41B7-8BE7-09FBDFAE9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6A94BF-E39E-4BA4-9947-8FEE3C5C3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6CF05B-2F9A-4A4C-8DB9-867248A5F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3F0F93-8B63-428C-AFE4-70B051A26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00FB4E-4795-4190-8025-D8BB4A1A3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07322E-17CD-4F35-A0AE-C29B5BC4F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203891-A630-4823-9E07-57C1F4502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CC9C6B-641A-4B9E-B206-FFE9747FE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4613507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:PPT可修改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智能教育提升学生综合素质的最佳途径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智能教育现状分析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智能教育提升学生综合素质途径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智能教育实施策略及案例分享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智能教育未来发展趋势预测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教育信息化趋势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学生综合素质培养需求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随着信息技术的快速发展，教育行业正经历着深刻的变革。智能教育作为教育信息化的重要组成部分，对于提高学生综合素质、促进教育公平具有重要意义。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当前社会对于人才的综合素质要求越来越高，包括知识、能力、情感、态度等多个方面。传统教育模式难以满足这些需求，智能教育提供了有效的解决方案。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高效化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智能教育定义及特点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通过智能化的教学辅助工具，智能教育能够提高教学效率和质量，减少教师和学生的时间和精力成本。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智能教育能够根据每个学生的学习情况、兴趣爱好和能力水平，提供个性化的学习资源和教学方案。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智能教育是指利用先进的信息技术手段，通过对教育过程的数据采集、分析和应用，实现个性化、高效化的教学模式，旨在提高学生的综合素质和能力。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智能教育通过对教育过程的数据采集和分析，能够实时了解学生的学习情况和问题，为教师提供科学的教学决策支持。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智能教育现状分析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国际智能教育发展现状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发达国家在智能教育领域投入大量资金，推动技术创新和应用拓展，如美国、欧洲等地的智能教育已经渗透到各个学段和学科，为学生提供了个性化的学习体验。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国内智能教育发展现状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近年来，我国政府对智能教育给予高度关注，制定了一系列政策措施，推动智能教育的发展。目前，智能教育已经在国内部分城市和学校得到广泛应用，如在线教育、智能课堂等。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国内外智能教育发展现状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教育资源问题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教师素质问题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学生适应性问题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面临的问题与挑战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虽然智能教育技术取得了显著进展，但在实际应用中仍面临一些技术难题，如自然语言处理、知识图谱构建等方面的挑战。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智能教育的普及需要大量的优质教育资源支持，但目前优质教育资源的分布不均衡，部分地区和学校缺乏足够的教育资源。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智能教育的实施需要教师具备一定的信息技术素养和教育教学能力，但目前部分教师的信息技术素养有待提高。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智能教育为学生提供了个性化的学习体验，但部分学生可能无法适应这种新的学习方式，需要学校和教师给予指导和帮助。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智能教育提升学生综合素质途径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09" r="3009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学习计划定制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资源推荐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学习进度跟踪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基于学生的学习能力、兴趣和目标，为其制定个性化的学习计划，确保学习内容的针对性和有效性。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利用大数据和人工智能技术，为学生推荐与其学习计划相匹配的学习资源，如课程、教材、在线讲座等。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实时跟踪学生的学习进度，并根据其学习表现和反馈调整学习计划，确保学生能够在最佳状态下进行学习。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个性化学习计划与资源推荐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智能化评价与反馈机制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通过智能化的评价系统，对学生的学习成果进行客观、全面的评价，包括知识掌握、技能运用、创新思维等方面。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实时收集学生在学习过程中的数据，如学习时间、学习频率、互动情况等，为学生提供及时的反馈和建议。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根据学生的评价结果和学习过程数据，为其提供个性化的学习建议和指导，帮助学生更好地掌握知识和技能。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学习成果评价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学习过程反馈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个性化学习建议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跨学科课程设计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创新思维训练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实践机会提供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跨学科融合与创新能力培养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通过案例分析、项目实践等方式，培养学生的创新思维和解决问题的能力。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为学生提供实践机会，如实验室研究、社会实践等，让学生在实践中运用所学知识，培养创新能力和实践能力。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打破传统学科的界限，设计跨学科课程，引导学生探索不同领域的知识和技能。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https://d.book118.com/208046135074006036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2024-09-15T22:49:55.898</cp:lastPrinted>
  <dcterms:created xsi:type="dcterms:W3CDTF">2024-09-15T14:49:55Z</dcterms:created>
  <dcterms:modified xsi:type="dcterms:W3CDTF">2024-09-15T14:49:57Z</dcterms:modified>
</cp:coreProperties>
</file>