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654BA-76D2-479A-AAF3-59BFBFEC5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DEEBF-8A49-487D-8A8F-EDA18046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FC177-1787-4381-BD80-91F64F0CD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051BD-B174-4DE1-992D-F6F06EA0B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74144E-451E-4697-BE06-599ABB89C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D1C94-ED56-48E6-BF3C-76B034949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1ED34-F0F1-4B23-A3AD-AE775AA0E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1A2AE-62CE-4E74-92BE-1E411391E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BED4C-25F8-4561-9F9B-246B63817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69C75-AB71-4D8B-8AD1-E78CF0640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32F90-AF77-4717-9829-3156B3E2A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4614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74.企业规范化管理培训的案例分享与学习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企业规范化管理培训案例介绍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企业规范化管理培训的核心内容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企业规范化管理培训的效果评估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企业规范化管理培训的总结与展望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通过规范化管理培训，使企业管理人员掌握先进的管理理念和方法，提升企业管理水平，推动企业持续发展。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随着市场竞争的加剧和消费者需求的变化，企业需要不断调整和优化自身的管理模式和业务流程。规范化管理培训可以帮助企业更好地适应市场变化，提升竞争力。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规范化管理培训不仅可以提升现有管理人员的素质和能力，还可以为企业培养一批具备先进管理理念和方法的优秀人才，为企业未来的发展提供强有力的人才保障。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介绍企业未来在规范化管理方面的计划和展望，包括持续改进的方向、重点关注的领域、需要解决的问题等。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培训内容和形式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介绍本次规范化管理培训的主题、内容、形式等，包括培训的时间、地点、参与人员等。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对本次规范化管理培训的效果进行评估，包括培训前后的变化、参与人员的反馈、实际应用情况等。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分享本次规范化管理培训中的典型案例，包括成功的经验和存在的问题，引导参与人员进行深入讨论和交流，共同探讨解决问题的方法和途径。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企业规范化管理培训案例介绍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案例一：某大型制造企业规范化管理实践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该企业是一家大型制造企业，面临着生产效率低下、资源浪费严重等问题。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规范化管理实践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通过引入先进的生产管理理念和方法，优化生产流程，提高生产效率；同时，建立完善的质量管理体系，确保产品质量稳定可靠。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经过规范化管理实践，该企业生产效率得到显著提升，资源浪费得到有效控制，产品质量得到保障，市场竞争力明显增强。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该企业是一家互联网企业，面临着业务流程不规范、效率低下等问题。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通过对企业业务流程进行全面梳理和分析，发现流程中的瓶颈和问题，制定针对性的优化措施，如简化流程、提高自动化程度等。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经过规范化管理流程优化，该企业业务流程更加规范、高效，员工工作效率得到显著提升，客户满意度也有所提高。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优化成果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案例二：某互联网企业规范化管理流程优化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该企业是一家金融行业企业，面临着风险管理不规范、内部控制不严密等问题。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通过建立完善的风险管理制度和内部控制体系，确保企业风险得到有效控制；同时，加强对员工的培训和教育，提高员工风险意识和风险管理能力。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规范化管理制度建设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经过规范化管理制度建设，该企业风险管理水平得到显著提升，内部控制更加严密有效，保障了企业的稳健运营和持续发展。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建设成果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案例三：某金融行业企业规范化管理制度建设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企业规范化管理培训的核心内容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通过案例分享，展示规范化管理对企业提升效率、减少浪费、增强执行力的积极作用，使学员深刻认识到规范化管理的价值。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强调规范化管理的重要性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通过讲解规范化管理的核心理念和原则，如标准化、流程化、制度化等，帮助学员树立正确的规范化管理观念。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传播规范化管理理念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规范化管理理念的树立与传播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结合企业实际情况，指导学员制定切实可行的规范化管理制度，明确各项工作的标准、流程、责任等，为企业的规范化管理提供制度保障。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强调制度执行的重要性，通过案例分享和现场演练等方式，指导学员如何有效地执行和监督规范化管理制度，确保制度的落地实施。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规范化管理制度的建立与执行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制度的执行与监督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制定规范化管理制度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https://d.book118.com/208046141054006045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2024-09-25T21:27:10.911</cp:lastPrinted>
  <dcterms:created xsi:type="dcterms:W3CDTF">2024-09-25T13:27:10Z</dcterms:created>
  <dcterms:modified xsi:type="dcterms:W3CDTF">2024-09-25T13:27:13Z</dcterms:modified>
</cp:coreProperties>
</file>