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36FBF-D082-415F-B33F-270BF7D7A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2DD11-AD8C-4E33-A5BD-B9D589F26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6901D-188C-4CC1-A847-022A43474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489C0-F417-424E-9D32-645E688D9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AACA36-1D75-4B0E-B885-C0B27FAAD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625C18-014D-497D-AFAF-9F1242A93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C9C5CC-96FD-4368-9030-C9CA15192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9BAA3-570F-4ECF-94DE-85C56A036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FF9F0-D8EC-452A-9E5B-A1AB5D81B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FDC21-F57A-423D-A581-DC7D9219C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5FCF0-21F1-4532-BAC6-57BFB69D3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47003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左髋臼骨折术后护理查房ppt课件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术后营养与饮食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促进骨折愈合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术后恢复是骨折愈合的关键阶段，正确的护理和康复有助于骨折更快愈合。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术后恢复不当可能导致感染、血栓形成等并发症，正确的护理可以降低这些风险。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术后恢复的好坏直接影响到患者的生活质量，恢复良好可以减少疼痛、提高活动能力。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术后1-2周，重点是减轻疼痛、肿胀，促进血液循环，防止感染。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早期恢复期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术后2-6周，目标是促进骨折愈合，逐步恢复关节活动度和肌肉力量。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中期恢复期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术后6周以后，重点是全面恢复关节活动度和肌肉力量，逐步进行负重训练。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后期恢复期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术后恢复期的时间划分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严格按照医生的建议进行护理和康复，定期回诊复查。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遵循医嘱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根据恢复情况，逐步进行关节活动度和肌肉力量的训练。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补充足够的营养，特别是钙质和蛋白质，有助于骨折愈合。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注意观察是否有感染、血栓形成等并发症的迹象，及时处理。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9795" r="979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总结词：有效缓解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详细描述：术后疼痛是常见的并发症，护士应采取有效的疼痛管理措施，如药物止痛、物理治疗等，以缓解患者的疼痛感。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63" r="21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总结词：预防感染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详细描述：术后伤口的清洁和护理对于预防感染至关重要。护士应定期更换敷料，保持伤口清洁干燥，并观察是否有红肿、渗出等感染迹象。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总结词：功能恢复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详细描述：术后早期进行康复训练有助于患者功能的恢复。护士应根据患者的具体情况，指导患者进行适当的关节活动、肌肉锻炼等，以促进关节稳定性和肌肉力量的恢复。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总结词：情绪支持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详细描述：手术和康复过程可能会给患者带来焦虑、恐惧等情绪问题。护士应关注患者的心理状态，提供必要的心理支持和情绪疏导，帮助患者树立信心，积极配合康复治疗。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术后营养与饮食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https://d.book118.com/208047003140006024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2024-09-01T08:05:29.987</cp:lastPrinted>
  <dcterms:created xsi:type="dcterms:W3CDTF">2024-09-01T00:05:30Z</dcterms:created>
  <dcterms:modified xsi:type="dcterms:W3CDTF">2024-09-01T00:05:32Z</dcterms:modified>
</cp:coreProperties>
</file>