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B3B7F-16BF-49C3-A495-0DC4A7EB9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0BAB7-4D38-48C8-BF94-9D18BE7B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43736-B274-4A76-8F44-A6592F16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631B3-E98D-448A-A4A4-FDA62AFB5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1B6B4E-D32A-4CBF-8B76-2F01C2790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8174B-BF0F-4A55-B66C-91AA0038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6BE08-330E-42EE-8499-65A524D9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8B68F-51CB-4A00-B374-314F8476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675B4-9E09-415C-B71D-AF9466C3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5F1A5-3062-4B9E-B67C-C08F9273F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1F233-841C-49A9-AD32-4AD7624A0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701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导管滑脱个案护理查房ppt课件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案例总结与反思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8682">
            <a:off x="6657308" y="2564511"/>
            <a:ext cx="966502" cy="96859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18682">
            <a:off x="8185309" y="4114705"/>
            <a:ext cx="968121" cy="96859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18682">
            <a:off x="5877877" y="3334417"/>
            <a:ext cx="968121" cy="967073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18682">
            <a:off x="8972645" y="3339941"/>
            <a:ext cx="966502" cy="96707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18682">
            <a:off x="9759315" y="2575560"/>
            <a:ext cx="966502" cy="96859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890588" y="2048685"/>
            <a:ext cx="133350" cy="134969"/>
            <a:chOff x="890588" y="2048685"/>
            <a:chExt cx="133350" cy="134969"/>
          </a:xfrm>
        </p:grpSpPr>
        <p:sp>
          <p:nvSpPr>
            <p:cNvPr id="8" name="AutoShape 8"/>
            <p:cNvSpPr/>
            <p:nvPr/>
          </p:nvSpPr>
          <p:spPr>
            <a:xfrm>
              <a:off x="890588" y="2048685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90588" y="2862263"/>
            <a:ext cx="133350" cy="133350"/>
            <a:chOff x="890588" y="2862263"/>
            <a:chExt cx="133350" cy="133350"/>
          </a:xfrm>
        </p:grpSpPr>
        <p:sp>
          <p:nvSpPr>
            <p:cNvPr id="10" name="AutoShape 10"/>
            <p:cNvSpPr/>
            <p:nvPr/>
          </p:nvSpPr>
          <p:spPr>
            <a:xfrm>
              <a:off x="890588" y="2862263"/>
              <a:ext cx="133350" cy="13335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888968" y="3642503"/>
            <a:ext cx="134969" cy="134969"/>
            <a:chOff x="888968" y="3642503"/>
            <a:chExt cx="134969" cy="134969"/>
          </a:xfrm>
        </p:grpSpPr>
        <p:sp>
          <p:nvSpPr>
            <p:cNvPr id="12" name="AutoShape 12"/>
            <p:cNvSpPr/>
            <p:nvPr/>
          </p:nvSpPr>
          <p:spPr>
            <a:xfrm>
              <a:off x="888968" y="3642503"/>
              <a:ext cx="134969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890588" y="4418790"/>
            <a:ext cx="133350" cy="134969"/>
            <a:chOff x="890588" y="4418790"/>
            <a:chExt cx="133350" cy="134969"/>
          </a:xfrm>
        </p:grpSpPr>
        <p:sp>
          <p:nvSpPr>
            <p:cNvPr id="14" name="AutoShape 14"/>
            <p:cNvSpPr/>
            <p:nvPr/>
          </p:nvSpPr>
          <p:spPr>
            <a:xfrm>
              <a:off x="890588" y="4418790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890588" y="5190315"/>
            <a:ext cx="133350" cy="134969"/>
            <a:chOff x="890588" y="5190315"/>
            <a:chExt cx="133350" cy="134969"/>
          </a:xfrm>
        </p:grpSpPr>
        <p:sp>
          <p:nvSpPr>
            <p:cNvPr id="16" name="AutoShape 16"/>
            <p:cNvSpPr/>
            <p:nvPr/>
          </p:nvSpPr>
          <p:spPr>
            <a:xfrm>
              <a:off x="890588" y="5190315"/>
              <a:ext cx="133350" cy="1349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TextBox 17"/>
          <p:cNvSpPr txBox="1"/>
          <p:nvPr/>
        </p:nvSpPr>
        <p:spPr>
          <a:xfrm>
            <a:off x="1202159" y="1784699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02159" y="2597468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02159" y="3378518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02159" y="4154805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科室：心血管内科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02159" y="4926330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住院号：1234567890</a:t>
            </a:r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 rot="2718000">
            <a:off x="7460402" y="1786432"/>
            <a:ext cx="966788" cy="966788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 rot="2718000">
            <a:off x="7460402" y="3324906"/>
            <a:ext cx="966788" cy="96678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6958" b="16958"/>
          <a:stretch>
            <a:fillRect/>
          </a:stretch>
        </p:blipFill>
        <p:spPr>
          <a:xfrm rot="2718000">
            <a:off x="8209432" y="2555802"/>
            <a:ext cx="966788" cy="966788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718000">
            <a:off x="9764148" y="4124470"/>
            <a:ext cx="966788" cy="966788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718000">
            <a:off x="10560803" y="3348060"/>
            <a:ext cx="966788" cy="966788"/>
          </a:xfrm>
          <a:prstGeom prst="rect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3924" y="1096893"/>
            <a:ext cx="4723917" cy="52609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9675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402263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68525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62138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60513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20775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50068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导管类型：心导管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滑脱时间：入院后第3天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滑脱部位：右下肢股静脉处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滑脱长度：约5cm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693239" y="54311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滑脱原因：患者活动时不慎拉扯导致导管滑脱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998788" y="1756664"/>
            <a:ext cx="576263" cy="454724"/>
            <a:chOff x="2998788" y="1756664"/>
            <a:chExt cx="576263" cy="454724"/>
          </a:xfrm>
        </p:grpSpPr>
        <p:sp>
          <p:nvSpPr>
            <p:cNvPr id="24" name="TextBox 24"/>
            <p:cNvSpPr txBox="1"/>
            <p:nvPr/>
          </p:nvSpPr>
          <p:spPr>
            <a:xfrm>
              <a:off x="2998788" y="1756664"/>
              <a:ext cx="576263" cy="454724"/>
            </a:xfrm>
            <a:prstGeom prst="rect">
              <a:avLst/>
            </a:prstGeom>
          </p:spPr>
          <p:txBody>
            <a:bodyPr vert="horz"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998788" y="2707577"/>
            <a:ext cx="576263" cy="454724"/>
            <a:chOff x="2998788" y="2707577"/>
            <a:chExt cx="576263" cy="454724"/>
          </a:xfrm>
        </p:grpSpPr>
        <p:sp>
          <p:nvSpPr>
            <p:cNvPr id="26" name="TextBox 26"/>
            <p:cNvSpPr txBox="1"/>
            <p:nvPr/>
          </p:nvSpPr>
          <p:spPr>
            <a:xfrm>
              <a:off x="2998788" y="2707577"/>
              <a:ext cx="576263" cy="454724"/>
            </a:xfrm>
            <a:prstGeom prst="rect">
              <a:avLst/>
            </a:prstGeom>
          </p:spPr>
          <p:txBody>
            <a:bodyPr vert="horz"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998788" y="3655314"/>
            <a:ext cx="576263" cy="454724"/>
            <a:chOff x="2998788" y="3655314"/>
            <a:chExt cx="576263" cy="454724"/>
          </a:xfrm>
        </p:grpSpPr>
        <p:sp>
          <p:nvSpPr>
            <p:cNvPr id="28" name="TextBox 28"/>
            <p:cNvSpPr txBox="1"/>
            <p:nvPr/>
          </p:nvSpPr>
          <p:spPr>
            <a:xfrm>
              <a:off x="2998788" y="3655314"/>
              <a:ext cx="576263" cy="454724"/>
            </a:xfrm>
            <a:prstGeom prst="rect">
              <a:avLst/>
            </a:prstGeom>
          </p:spPr>
          <p:txBody>
            <a:bodyPr vert="horz"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998788" y="4604640"/>
            <a:ext cx="576263" cy="454724"/>
            <a:chOff x="2998788" y="4604640"/>
            <a:chExt cx="576263" cy="454724"/>
          </a:xfrm>
        </p:grpSpPr>
        <p:sp>
          <p:nvSpPr>
            <p:cNvPr id="30" name="TextBox 30"/>
            <p:cNvSpPr txBox="1"/>
            <p:nvPr/>
          </p:nvSpPr>
          <p:spPr>
            <a:xfrm>
              <a:off x="2998788" y="4604640"/>
              <a:ext cx="576263" cy="454724"/>
            </a:xfrm>
            <a:prstGeom prst="rect">
              <a:avLst/>
            </a:prstGeom>
          </p:spPr>
          <p:txBody>
            <a:bodyPr vert="horz"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998788" y="5560315"/>
            <a:ext cx="576263" cy="454724"/>
            <a:chOff x="2998788" y="5560315"/>
            <a:chExt cx="576263" cy="454724"/>
          </a:xfrm>
        </p:grpSpPr>
        <p:sp>
          <p:nvSpPr>
            <p:cNvPr id="32" name="TextBox 32"/>
            <p:cNvSpPr txBox="1"/>
            <p:nvPr/>
          </p:nvSpPr>
          <p:spPr>
            <a:xfrm>
              <a:off x="2998788" y="5560315"/>
              <a:ext cx="576263" cy="454724"/>
            </a:xfrm>
            <a:prstGeom prst="rect">
              <a:avLst/>
            </a:prstGeom>
          </p:spPr>
          <p:txBody>
            <a:bodyPr vert="horz" wrap="square" lIns="64294" tIns="32099" rIns="64294" bIns="32099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529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导管滑脱情况简介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老年人和儿童由于皮肤松弛、皮下脂肪少，容易发生导管滑脱。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意识不清、认知障碍的患者难以理解和配合导管的固定和保护，增加了滑脱的风险。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如果导管固定不牢固，容易在患者活动时发生滑脱。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医护人员在置管和固定导管时操作不规范，也可能导致滑脱。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医护人员操作因素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导管固定方法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不同材质的导管与皮肤的粘附性不同，影响滑脱的风险。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导管留置在体外的长度越长，滑脱的风险越高。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167" b="71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导管固定因素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导管滑脱处理措施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评估患者情况，包括生命体征、导管位置和周围组织情况。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根据患者情况采取相应急救措施，如心肺复苏、止血等。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立即停止输液或相关操作。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通知医生，并准备必要的抢救物品和药物。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记录事件经过和患者情况，完善护理记录。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https://d.book118.com/208047014021006024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2024-08-31T01:27:46.041</cp:lastPrinted>
  <dcterms:created xsi:type="dcterms:W3CDTF">2024-08-30T17:27:46Z</dcterms:created>
  <dcterms:modified xsi:type="dcterms:W3CDTF">2024-08-30T17:27:47Z</dcterms:modified>
</cp:coreProperties>
</file>