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4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84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D7011-542A-4BF1-B210-52F95E2DB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D7E90-D448-4654-A99C-B08324DE6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F9D07-3676-48C7-AE61-05D84939E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3FE68-2C3D-41B7-A881-FAC540E8A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5F461-8B48-4C6D-8762-43A2CC06F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91690B-8AF1-4311-A956-F71F48F34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8D7A96-6E42-4488-A7D5-E1AA9BE41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F2876-5940-45E8-8F8B-F17F5F2A6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350FD-48FF-42B4-86FE-4AEA32216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27169-D9B7-475D-AAE8-232EB9008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64D21-BB1F-448E-84F2-0398496C8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733" r:id="rId2"/>
    <p:sldLayoutId id="2147487734" r:id="rId3"/>
    <p:sldLayoutId id="2147487735" r:id="rId4"/>
    <p:sldLayoutId id="2147487736" r:id="rId5"/>
    <p:sldLayoutId id="2147487737" r:id="rId6"/>
    <p:sldLayoutId id="2147487738" r:id="rId7"/>
    <p:sldLayoutId id="2147487739" r:id="rId8"/>
    <p:sldLayoutId id="2147487740" r:id="rId9"/>
    <p:sldLayoutId id="2147487741" r:id="rId10"/>
    <p:sldLayoutId id="214748774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14" Type="http://schemas.openxmlformats.org/officeDocument/2006/relationships/tags" Target="../tags/tag758.xml" /><Relationship Id="rId15" Type="http://schemas.openxmlformats.org/officeDocument/2006/relationships/tags" Target="../tags/tag759.xml" /><Relationship Id="rId16" Type="http://schemas.openxmlformats.org/officeDocument/2006/relationships/tags" Target="../tags/tag760.xml" /><Relationship Id="rId17" Type="http://schemas.openxmlformats.org/officeDocument/2006/relationships/tags" Target="../tags/tag761.xml" /><Relationship Id="rId18" Type="http://schemas.openxmlformats.org/officeDocument/2006/relationships/tags" Target="../tags/tag762.xml" /><Relationship Id="rId19" Type="http://schemas.openxmlformats.org/officeDocument/2006/relationships/tags" Target="../tags/tag763.xml" /><Relationship Id="rId2" Type="http://schemas.openxmlformats.org/officeDocument/2006/relationships/tags" Target="../tags/tag746.xml" /><Relationship Id="rId20" Type="http://schemas.openxmlformats.org/officeDocument/2006/relationships/tags" Target="../tags/tag764.xml" /><Relationship Id="rId21" Type="http://schemas.openxmlformats.org/officeDocument/2006/relationships/tags" Target="../tags/tag765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4.xml" /><Relationship Id="rId11" Type="http://schemas.openxmlformats.org/officeDocument/2006/relationships/tags" Target="../tags/tag775.xml" /><Relationship Id="rId12" Type="http://schemas.openxmlformats.org/officeDocument/2006/relationships/tags" Target="../tags/tag776.xml" /><Relationship Id="rId13" Type="http://schemas.openxmlformats.org/officeDocument/2006/relationships/tags" Target="../tags/tag777.xml" /><Relationship Id="rId2" Type="http://schemas.openxmlformats.org/officeDocument/2006/relationships/tags" Target="../tags/tag766.xml" /><Relationship Id="rId3" Type="http://schemas.openxmlformats.org/officeDocument/2006/relationships/tags" Target="../tags/tag767.xml" /><Relationship Id="rId4" Type="http://schemas.openxmlformats.org/officeDocument/2006/relationships/tags" Target="../tags/tag768.xml" /><Relationship Id="rId5" Type="http://schemas.openxmlformats.org/officeDocument/2006/relationships/tags" Target="../tags/tag769.xml" /><Relationship Id="rId6" Type="http://schemas.openxmlformats.org/officeDocument/2006/relationships/tags" Target="../tags/tag770.xml" /><Relationship Id="rId7" Type="http://schemas.openxmlformats.org/officeDocument/2006/relationships/tags" Target="../tags/tag771.xml" /><Relationship Id="rId8" Type="http://schemas.openxmlformats.org/officeDocument/2006/relationships/tags" Target="../tags/tag772.xml" /><Relationship Id="rId9" Type="http://schemas.openxmlformats.org/officeDocument/2006/relationships/tags" Target="../tags/tag7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8.xml" /><Relationship Id="rId3" Type="http://schemas.openxmlformats.org/officeDocument/2006/relationships/tags" Target="../tags/tag779.xml" /><Relationship Id="rId4" Type="http://schemas.openxmlformats.org/officeDocument/2006/relationships/tags" Target="../tags/tag7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9.xml" /><Relationship Id="rId11" Type="http://schemas.openxmlformats.org/officeDocument/2006/relationships/tags" Target="../tags/tag790.xml" /><Relationship Id="rId12" Type="http://schemas.openxmlformats.org/officeDocument/2006/relationships/tags" Target="../tags/tag791.xml" /><Relationship Id="rId13" Type="http://schemas.openxmlformats.org/officeDocument/2006/relationships/tags" Target="../tags/tag792.xml" /><Relationship Id="rId2" Type="http://schemas.openxmlformats.org/officeDocument/2006/relationships/tags" Target="../tags/tag781.xml" /><Relationship Id="rId3" Type="http://schemas.openxmlformats.org/officeDocument/2006/relationships/tags" Target="../tags/tag782.xml" /><Relationship Id="rId4" Type="http://schemas.openxmlformats.org/officeDocument/2006/relationships/tags" Target="../tags/tag783.xml" /><Relationship Id="rId5" Type="http://schemas.openxmlformats.org/officeDocument/2006/relationships/tags" Target="../tags/tag784.xml" /><Relationship Id="rId6" Type="http://schemas.openxmlformats.org/officeDocument/2006/relationships/tags" Target="../tags/tag785.xml" /><Relationship Id="rId7" Type="http://schemas.openxmlformats.org/officeDocument/2006/relationships/tags" Target="../tags/tag786.xml" /><Relationship Id="rId8" Type="http://schemas.openxmlformats.org/officeDocument/2006/relationships/tags" Target="../tags/tag787.xml" /><Relationship Id="rId9" Type="http://schemas.openxmlformats.org/officeDocument/2006/relationships/tags" Target="../tags/tag7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93.xml" /><Relationship Id="rId3" Type="http://schemas.openxmlformats.org/officeDocument/2006/relationships/tags" Target="../tags/tag794.xml" /><Relationship Id="rId4" Type="http://schemas.openxmlformats.org/officeDocument/2006/relationships/tags" Target="../tags/tag795.xml" /><Relationship Id="rId5" Type="http://schemas.openxmlformats.org/officeDocument/2006/relationships/tags" Target="../tags/tag796.xml" /><Relationship Id="rId6" Type="http://schemas.openxmlformats.org/officeDocument/2006/relationships/tags" Target="../tags/tag797.xml" /><Relationship Id="rId7" Type="http://schemas.openxmlformats.org/officeDocument/2006/relationships/tags" Target="../tags/tag7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99.xml" /><Relationship Id="rId3" Type="http://schemas.openxmlformats.org/officeDocument/2006/relationships/tags" Target="../tags/tag800.xml" /><Relationship Id="rId4" Type="http://schemas.openxmlformats.org/officeDocument/2006/relationships/tags" Target="../tags/tag801.xml" /><Relationship Id="rId5" Type="http://schemas.openxmlformats.org/officeDocument/2006/relationships/tags" Target="../tags/tag802.xml" /><Relationship Id="rId6" Type="http://schemas.openxmlformats.org/officeDocument/2006/relationships/tags" Target="../tags/tag803.xml" /><Relationship Id="rId7" Type="http://schemas.openxmlformats.org/officeDocument/2006/relationships/tags" Target="../tags/tag804.xml" /><Relationship Id="rId8" Type="http://schemas.openxmlformats.org/officeDocument/2006/relationships/tags" Target="../tags/tag805.xml" /><Relationship Id="rId9" Type="http://schemas.openxmlformats.org/officeDocument/2006/relationships/tags" Target="../tags/tag8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7.xml" /><Relationship Id="rId3" Type="http://schemas.openxmlformats.org/officeDocument/2006/relationships/tags" Target="../tags/tag808.xml" /><Relationship Id="rId4" Type="http://schemas.openxmlformats.org/officeDocument/2006/relationships/tags" Target="../tags/tag8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8.xml" /><Relationship Id="rId11" Type="http://schemas.openxmlformats.org/officeDocument/2006/relationships/tags" Target="../tags/tag819.xml" /><Relationship Id="rId12" Type="http://schemas.openxmlformats.org/officeDocument/2006/relationships/tags" Target="../tags/tag820.xml" /><Relationship Id="rId13" Type="http://schemas.openxmlformats.org/officeDocument/2006/relationships/tags" Target="../tags/tag821.xml" /><Relationship Id="rId2" Type="http://schemas.openxmlformats.org/officeDocument/2006/relationships/tags" Target="../tags/tag810.xml" /><Relationship Id="rId3" Type="http://schemas.openxmlformats.org/officeDocument/2006/relationships/tags" Target="../tags/tag811.xml" /><Relationship Id="rId4" Type="http://schemas.openxmlformats.org/officeDocument/2006/relationships/tags" Target="../tags/tag812.xml" /><Relationship Id="rId5" Type="http://schemas.openxmlformats.org/officeDocument/2006/relationships/tags" Target="../tags/tag813.xml" /><Relationship Id="rId6" Type="http://schemas.openxmlformats.org/officeDocument/2006/relationships/tags" Target="../tags/tag814.xml" /><Relationship Id="rId7" Type="http://schemas.openxmlformats.org/officeDocument/2006/relationships/tags" Target="../tags/tag815.xml" /><Relationship Id="rId8" Type="http://schemas.openxmlformats.org/officeDocument/2006/relationships/tags" Target="../tags/tag816.xml" /><Relationship Id="rId9" Type="http://schemas.openxmlformats.org/officeDocument/2006/relationships/tags" Target="../tags/tag8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0.xml" /><Relationship Id="rId11" Type="http://schemas.openxmlformats.org/officeDocument/2006/relationships/tags" Target="../tags/tag831.xml" /><Relationship Id="rId12" Type="http://schemas.openxmlformats.org/officeDocument/2006/relationships/tags" Target="../tags/tag832.xml" /><Relationship Id="rId13" Type="http://schemas.openxmlformats.org/officeDocument/2006/relationships/tags" Target="../tags/tag833.xml" /><Relationship Id="rId2" Type="http://schemas.openxmlformats.org/officeDocument/2006/relationships/tags" Target="../tags/tag822.xml" /><Relationship Id="rId3" Type="http://schemas.openxmlformats.org/officeDocument/2006/relationships/tags" Target="../tags/tag823.xml" /><Relationship Id="rId4" Type="http://schemas.openxmlformats.org/officeDocument/2006/relationships/tags" Target="../tags/tag824.xml" /><Relationship Id="rId5" Type="http://schemas.openxmlformats.org/officeDocument/2006/relationships/tags" Target="../tags/tag825.xml" /><Relationship Id="rId6" Type="http://schemas.openxmlformats.org/officeDocument/2006/relationships/tags" Target="../tags/tag826.xml" /><Relationship Id="rId7" Type="http://schemas.openxmlformats.org/officeDocument/2006/relationships/tags" Target="../tags/tag827.xml" /><Relationship Id="rId8" Type="http://schemas.openxmlformats.org/officeDocument/2006/relationships/tags" Target="../tags/tag828.xml" /><Relationship Id="rId9" Type="http://schemas.openxmlformats.org/officeDocument/2006/relationships/tags" Target="../tags/tag8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2.xml" /><Relationship Id="rId11" Type="http://schemas.openxmlformats.org/officeDocument/2006/relationships/tags" Target="../tags/tag843.xml" /><Relationship Id="rId12" Type="http://schemas.openxmlformats.org/officeDocument/2006/relationships/tags" Target="../tags/tag844.xml" /><Relationship Id="rId13" Type="http://schemas.openxmlformats.org/officeDocument/2006/relationships/tags" Target="../tags/tag845.xml" /><Relationship Id="rId2" Type="http://schemas.openxmlformats.org/officeDocument/2006/relationships/tags" Target="../tags/tag834.xml" /><Relationship Id="rId3" Type="http://schemas.openxmlformats.org/officeDocument/2006/relationships/tags" Target="../tags/tag835.xml" /><Relationship Id="rId4" Type="http://schemas.openxmlformats.org/officeDocument/2006/relationships/tags" Target="../tags/tag836.xml" /><Relationship Id="rId5" Type="http://schemas.openxmlformats.org/officeDocument/2006/relationships/tags" Target="../tags/tag837.xml" /><Relationship Id="rId6" Type="http://schemas.openxmlformats.org/officeDocument/2006/relationships/tags" Target="../tags/tag838.xml" /><Relationship Id="rId7" Type="http://schemas.openxmlformats.org/officeDocument/2006/relationships/tags" Target="../tags/tag839.xml" /><Relationship Id="rId8" Type="http://schemas.openxmlformats.org/officeDocument/2006/relationships/tags" Target="../tags/tag840.xml" /><Relationship Id="rId9" Type="http://schemas.openxmlformats.org/officeDocument/2006/relationships/tags" Target="../tags/tag84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6.xml" /><Relationship Id="rId3" Type="http://schemas.openxmlformats.org/officeDocument/2006/relationships/tags" Target="../tags/tag847.xml" /><Relationship Id="rId4" Type="http://schemas.openxmlformats.org/officeDocument/2006/relationships/tags" Target="../tags/tag84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4706401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研究院科研项目立项与推进计划PPT大纲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项目背景与意义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项目内容与目标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研究方法与技术路线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项目推进计划与时间安排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资源保障与团队分工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项目背景与意义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研究院简介</a:t>
            </a:r>
            <a:endParaRPr lang="zh-CN" altLang="en-US"/>
          </a:p>
        </p:txBody>
      </p:sp>
      <p:sp>
        <p:nvSpPr>
          <p:cNvPr id="105147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7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7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研究院名称、成立时间、所在地和研究方向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47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8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8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研究院的研究成果和学术地位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48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8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8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研究院的团队构成和优势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49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9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9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研究院与国内外其他研究机构的合作与交流情况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8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科研项目的重要性</a:t>
            </a:r>
            <a:endParaRPr lang="zh-CN" altLang="en-US"/>
          </a:p>
        </p:txBody>
      </p:sp>
      <p:sp>
        <p:nvSpPr>
          <p:cNvPr id="10517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9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9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推动科技进步：科研项目是科技创新的重要载体，能够促进科技进步，提升国家竞争力。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8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提升社会福祉：科研项目能够提高人民生活水平，改善民生福祉，为社会进步和发展做出贡献。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8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0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0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1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1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培养人才：科研项目是培养高水平人才的重要途径，能够提高科研人员的创新能力和水平。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8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支撑产业发展：科研项目能够为产业发展提供技术支持，促进产业升级和转型。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1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项目的研究目的和意义</a:t>
            </a:r>
            <a:endParaRPr lang="zh-CN" altLang="en-US"/>
          </a:p>
        </p:txBody>
      </p:sp>
      <p:sp>
        <p:nvSpPr>
          <p:cNvPr id="105210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11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11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12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2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12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促进产学研合作，加速科技成果转化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12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对社会经济发展做出贡献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12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针对当前行业或领域存在的问题，提出解决方案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13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推动相关技术的进步和创新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1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项目内容与目标</a:t>
            </a:r>
            <a:endParaRPr lang="zh-CN" altLang="en-US"/>
          </a:p>
        </p:txBody>
      </p:sp>
      <p:sp>
        <p:nvSpPr>
          <p:cNvPr id="105241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87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项目内容概述</a:t>
            </a:r>
            <a:endParaRPr lang="zh-CN" altLang="en-US"/>
          </a:p>
        </p:txBody>
      </p:sp>
      <p:sp>
        <p:nvSpPr>
          <p:cNvPr id="105287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项目名称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8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8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8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研究目的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8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8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9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研究内容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9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9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9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预期成果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9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0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8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研究重点和难点</a:t>
            </a:r>
            <a:endParaRPr lang="zh-CN" altLang="en-US"/>
          </a:p>
        </p:txBody>
      </p:sp>
      <p:sp>
        <p:nvSpPr>
          <p:cNvPr id="1053188" name="矩形 5"/>
          <p:cNvSpPr/>
          <p:nvPr>
            <p:custDataLst>
              <p:tags r:id="rId2"/>
            </p:custDataLst>
          </p:nvPr>
        </p:nvSpPr>
        <p:spPr>
          <a:xfrm>
            <a:off x="1074809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190" name="矩形 10"/>
          <p:cNvSpPr/>
          <p:nvPr>
            <p:custDataLst>
              <p:tags r:id="rId3"/>
            </p:custDataLst>
          </p:nvPr>
        </p:nvSpPr>
        <p:spPr>
          <a:xfrm>
            <a:off x="1717418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192" name="TextBox 2"/>
          <p:cNvSpPr txBox="1"/>
          <p:nvPr>
            <p:custDataLst>
              <p:tags r:id="rId4"/>
            </p:custDataLst>
          </p:nvPr>
        </p:nvSpPr>
        <p:spPr>
          <a:xfrm>
            <a:off x="1355870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重点：项目的主要研究内容，关键技术及其应用前景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194" name="矩形 6"/>
          <p:cNvSpPr/>
          <p:nvPr>
            <p:custDataLst>
              <p:tags r:id="rId5"/>
            </p:custDataLst>
          </p:nvPr>
        </p:nvSpPr>
        <p:spPr>
          <a:xfrm>
            <a:off x="6414304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196" name="矩形 11"/>
          <p:cNvSpPr/>
          <p:nvPr>
            <p:custDataLst>
              <p:tags r:id="rId6"/>
            </p:custDataLst>
          </p:nvPr>
        </p:nvSpPr>
        <p:spPr>
          <a:xfrm>
            <a:off x="7093263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198" name="TextBox 2"/>
          <p:cNvSpPr txBox="1"/>
          <p:nvPr>
            <p:custDataLst>
              <p:tags r:id="rId7"/>
            </p:custDataLst>
          </p:nvPr>
        </p:nvSpPr>
        <p:spPr>
          <a:xfrm>
            <a:off x="6695365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难点：项目实施过程中可能遇到的技术、资源、时间等方面的挑战和困难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8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项目预期目标</a:t>
            </a:r>
            <a:endParaRPr lang="zh-CN" altLang="en-US"/>
          </a:p>
        </p:txBody>
      </p:sp>
      <p:sp>
        <p:nvSpPr>
          <p:cNvPr id="105348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48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49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49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49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促进产学研合作，推动科技成果转化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9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实现技术突破，提升研究院核心竞争力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9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培养优秀科研团队，提升人才储备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50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提升研究院社会影响力，推动行业技术进步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8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研究方法与技术路线</a:t>
            </a:r>
            <a:endParaRPr lang="zh-CN" altLang="en-US"/>
          </a:p>
        </p:txBody>
      </p:sp>
      <p:sp>
        <p:nvSpPr>
          <p:cNvPr id="105378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24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研究方法选择</a:t>
            </a:r>
            <a:endParaRPr lang="zh-CN" altLang="en-US"/>
          </a:p>
        </p:txBody>
      </p:sp>
      <p:sp>
        <p:nvSpPr>
          <p:cNvPr id="105424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5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25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5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25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5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26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6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26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数据分析：选择合适的统计分析方法，对实验数据进行处理和分析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26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文献综述：查阅相关文献，了解研究领域的前沿动态和已有研究成果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26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确定研究方法：根据研究目的和问题选择合适的研究方法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27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实验设计：设计实验方案，确定实验变量和实验操作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55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技术路线设计</a:t>
            </a:r>
            <a:endParaRPr lang="zh-CN" altLang="en-US"/>
          </a:p>
        </p:txBody>
      </p:sp>
      <p:sp>
        <p:nvSpPr>
          <p:cNvPr id="10545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56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56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确定研究目标与问题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5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56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56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文献综述与现状分析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5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57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研究方法与技术路线选择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5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5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57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58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技术路线实施计划与时间安排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86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实验方案与实施计划</a:t>
            </a:r>
            <a:endParaRPr lang="zh-CN" altLang="en-US"/>
          </a:p>
        </p:txBody>
      </p:sp>
      <p:sp>
        <p:nvSpPr>
          <p:cNvPr id="10548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8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实验目的：明确实验的目标和意义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7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8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8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实验原理：阐述实验的基本原理和理论依据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7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8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8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实验步骤：详细描述实验的操作流程和步骤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8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8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8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实验数据分析：对实验数据进行处理、分析和解释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9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17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项目推进计划与时间安排</a:t>
            </a:r>
            <a:endParaRPr lang="zh-CN" altLang="en-US"/>
          </a:p>
        </p:txBody>
      </p:sp>
      <p:sp>
        <p:nvSpPr>
          <p:cNvPr id="105517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Five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https://d.book118.com/208047064014006023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8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0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10"/>
</p:tagLst>
</file>

<file path=ppt/tags/tag84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研究院科研项目立项与推进计划PPT大纲</vt:lpstr>
      <vt:lpstr>目录</vt:lpstr>
      <vt:lpstr>单击添加章节标题</vt:lpstr>
      <vt:lpstr>项目背景与意义</vt:lpstr>
      <vt:lpstr>研究院简介</vt:lpstr>
      <vt:lpstr>科研项目的重要性</vt:lpstr>
      <vt:lpstr>项目的研究目的和意义</vt:lpstr>
      <vt:lpstr>项目内容与目标</vt:lpstr>
      <vt:lpstr>项目内容概述</vt:lpstr>
      <vt:lpstr>研究重点和难点</vt:lpstr>
      <vt:lpstr>项目预期目标</vt:lpstr>
      <vt:lpstr>研究方法与技术路线</vt:lpstr>
      <vt:lpstr>研究方法选择</vt:lpstr>
      <vt:lpstr>技术路线设计</vt:lpstr>
      <vt:lpstr>实验方案与实施计划</vt:lpstr>
      <vt:lpstr>项目推进计划与时间安排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2024-08-29T11:41:24.423</cp:lastPrinted>
  <dcterms:created xsi:type="dcterms:W3CDTF">2024-08-29T03:41:24Z</dcterms:created>
  <dcterms:modified xsi:type="dcterms:W3CDTF">2024-08-29T03:41:27Z</dcterms:modified>
</cp:coreProperties>
</file>