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3C330-A52C-4D38-9D0C-D9DC1859C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7754B-E683-4886-B531-D028114AA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8B71F-34B5-49BC-B9F0-00233B2BE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6A00DD-F64E-4324-A43A-04D945B6A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88B551-F36C-44D5-BC8D-3C71744FD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F15932-24BC-469C-90AF-6CE86A40D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D1FF5F-31DA-48B2-8F2A-6C96EE359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A3DC3-CC81-4B8D-84DA-5F61AEE1A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490B32-586A-476A-BE80-4475E3477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E7F91-76A0-4BFC-BEEB-1D2CD5942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F1502-8F25-4015-95FD-919829FD4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4712202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《感恩教育》ppt课件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感恩教育的定义与重要性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感恩教育的历史与现状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感恩教育的实践方法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感恩教育的案例分析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感恩教育的未来展望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感恩教育的定义与重要性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000" b="16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感恩教育是一种教育理念和教育方法，旨在培养个体对他人、社会和自然界的感激和感恩之心，从而促进个体积极向上、关爱他人、回馈社会的行为。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感恩教育强调个体对他人、社会和自然界的尊重和感激，通过引导个体认识和体验感恩的情感，培养其感恩的行为习惯和价值观。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感恩教育的定义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感恩教育的重要性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培养积极心态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感恩教育有助于培养个体积极向上的心态，增强幸福感和满足感，减少负面情绪和心理问题。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促进人际关系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感恩之心是建立良好人际关系的基础，能够增强个体之间的信任和互助，提高社会和谐与稳定。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传承中华优秀传统文化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感恩教育是中华优秀传统文化的重要组成部分，通过感恩教育传承和弘扬中华优秀传统文化。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促进社会和谐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感恩之心能够增强个体对社会的责任感和使命感，促进社会公平正义，推动社会和谐发展。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传承中华优秀传统文化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通过感恩教育传承和弘扬中华优秀传统文化，增强民族自豪感和凝聚力，推动国家文化软实力的发展。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提高个人素质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感恩教育有助于提高个体的道德素质、人文素质和综合素养，培养具有高尚品质和良好行为习惯的人才。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感恩教育对个人和社会的影响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感恩教育的历史与现状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感恩教育起源于古代中国的儒家思想，强调孝道、尊敬师长和报恩。随着时代的发展，感恩教育逐渐融入现代教育体系中，成为德育教育的重要组成部分。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现代感恩教育的发展得益于教育改革和社会发展的推动，逐渐形成了一套完整的理论体系和实践模式。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感恩教育的起源和发展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当前感恩教育在理论上已经得到了广泛的认同，但在实践上还存在诸多问题。许多学生缺乏感恩意识，对父母、老师、社会的付出视而不见，甚至产生逆反心理。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感恩教育的方法和手段单一，缺乏创新性和实效性。一些学校和家庭在实施感恩教育时，往往采用简单的说教和灌输方式，难以引起学生的共鸣和情感认同。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t="5500" b="5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当前感恩教育的状况和问题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在国内，随着德育教育的重视程度不断提高，感恩教育正逐渐成为教育改革的重要方向之一。许多学校开始尝试将感恩教育融入课程教学中，通过多样化的活动和实践来培养学生的感恩意识。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外，感恩教育也备受关注。一些国家和地区将感恩教育作为公民教育的重要组成部分，通过各种形式的活动和课程来引导学生树立感恩意识，培养良好的品德和社会责任感。同时，随着跨文化交流的增多，国内外在感恩教育方面的交流与合作也逐渐增多，为彼此提供了有益的借鉴和启示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感恩教育在国内外的发展趋势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感恩教育的实践方法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https://d.book118.com/208047122025006035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2024-09-13T20:55:50.407</cp:lastPrinted>
  <dcterms:created xsi:type="dcterms:W3CDTF">2024-09-13T12:55:50Z</dcterms:created>
  <dcterms:modified xsi:type="dcterms:W3CDTF">2024-09-13T12:55:52Z</dcterms:modified>
</cp:coreProperties>
</file>