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CB889-66BE-416A-AEB3-595C7F45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297F2-52D3-490E-BBF3-1BA3AB23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6EFF-3DD0-452A-87FB-B05AF3C2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26AE9-1476-485F-B401-F3B1CCF92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225FA-42D5-4CE8-A9B6-A8A96B2D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0F8BC-5B9A-4BBE-8E4E-E8D2782D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38CB9-834A-4D82-AA5E-E40C036D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3AFAA-1E8A-4A5C-8D3B-3777FA92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07C5-EB7A-401E-A4A5-0B9B15BF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38E8-F020-4A1C-A0BE-30CBFB8F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C994B-AB66-492B-A6AD-388CB260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1023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抖音直播推广方案全网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抖音直播内容运营与优化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抖音直播流量获取与转化提升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抖音直播带货模式探索与实践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抖音直播市场规模及用户群体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抖音直播作为新兴的直播平台，在短时间内吸引了大量用户，市场规模迅速扩大。根据数据显示，抖音直播的日活跃用户数量已经超过数千万，且仍在持续增长中。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抖音直播的用户群体以年轻人为主，其中90后和00后占据较大比例。这些用户具有活跃度高、消费能力强、喜欢新鲜事物等特点，为抖音直播的发展提供了强大的用户基础。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随着竞争的加剧，抖音直播将更加注重内容创新，包括直播形式的多样化、直播内容的丰富性等，以满足用户不断增长的需求。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抖音直播将进一步强化社交属性，通过增加互动环节、建立粉丝群体等方式，提高用户的参与度和粘性。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抖音直播将积极探索电商化道路，通过与电商平台合作、引入更多优质商品等方式，为用户提供更加便捷的购物体验。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目前市场上与抖音直播具有竞争力的产品主要包括快手直播、微信直播等。这些竞品各具特色，拥有一定的用户群体和市场份额。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快手直播在内容创新和用户粘性方面表现突出，而微信直播则借助微信强大的社交属性，实现了与用户的深度互动。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竞品劣势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快手直播在电商化方面相对滞后，而微信直播则在内容多样性和开放性方面有待提高。针对竞品的劣势，抖音直播可以积极寻求突破和创新，提升自身竞争力。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抖音直播竞品分析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抖音直播推广策略制定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https://d.book118.com/208051023047006044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2024-09-24T09:17:55.167</cp:lastPrinted>
  <dcterms:created xsi:type="dcterms:W3CDTF">2024-09-24T01:17:55Z</dcterms:created>
  <dcterms:modified xsi:type="dcterms:W3CDTF">2024-09-24T01:17:57Z</dcterms:modified>
</cp:coreProperties>
</file>