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9D483-DAA7-42C4-9E6E-33850F5D4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B07B0-5598-4181-B3BA-D4F967447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D7F7E-21E9-4780-BA73-E0C9F6AA8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AA9D9-534A-41D6-B2AA-50C36B0F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8440BF-ACAB-4968-9124-1A96AC9B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A0BAF-EB21-4EFC-9850-987F06CB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F5584-9542-4C91-BDF9-20AA586A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E2A8B-EE1E-45EA-8DE9-A66BE262C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66E5E-6500-4A82-AA33-89FA146D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C60C2-DE84-4749-85DB-F4300DC4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5FC5A-3421-4089-8524-66F8513E3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1143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医生护士职业发展培训晋升与职业规划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职业发展与培训重要性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医生护士职业发展规划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专业技能培训与提升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领导力与管理能力培养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职业规划调整与晋升路径选择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职业发展与培训重要性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通过不断学习和实践，医生护士能够掌握最新的医疗技术和治疗方法，提高诊断和治疗水平。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强化患者沟通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良好的沟通技巧和同理心能够增强医生护士与患者的互动，提高患者满意度和治疗效果。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医生护士之间的紧密合作是提供高质量医疗服务的关键，通过培训可以加强团队协作能力。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职业发展和培训有助于医生护士更好地理解自己的职业角色，增强职业认同感和自豪感。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增强职业认同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通过学习和培训，医生护士可以拓展自己的专业领域，增加职业发展的多样性和可能性。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医生护士通过不断学习和进步，能够更好地实现自我价值，为医疗事业做出更大贡献。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促进个人成长与实现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适应医疗行业变革与发展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应对技术革新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医疗技术的不断革新要求医生护士持续学习，掌握新技术和新方法，以适应行业变革。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适应政策调整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医疗政策的调整对医生护士的职业发展产生影响，通过培训可以及时了解政策变化并作出调整。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把握行业趋势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了解医疗行业的发展趋势和未来方向，有助于医生护士制定合理的职业规划和发展目标。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医生护士职业发展规划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医生或护士在职业发展的初期，应明确自己的专业方向，如临床、科研、教学或管理等。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确定专业方向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根据专业方向，设定清晰的职业目标，如成为某一领域的专家、获得高级职称、担任重要职务等。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设定职业目标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制定1-3年的短期计划，包括参加专业培训、积累临床经验、发表学术论文等。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制定5-10年的长期计划，如提升学历、获得高级职称、参与国际交流等。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制定短期与长期计划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定期评估职业规划的执行情况，分析取得的成果和存在的问题。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评估进度与成果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根据评估结果，适时调整职业目标和计划，确保与职业发展需求保持一致。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医生护士应不断学习和提升自己的专业技能和综合素质，以适应医疗行业的快速发展和变化。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不断调整与优化规划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专业技能培训与提升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学习诊断学、内科学、外科学等临床医学技能，掌握常见疾病的诊疗方法和操作规范。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掌握人体解剖学、生理学、病理学等基础医学知识，为临床诊断和治疗提供理论支持。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医学前沿动态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关注医学领域的最新研究成果和进展，不断更新和拓展医学知识和技能。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医学知识与技能学习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病例分析与讨论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参与病例分析和讨论，提高分析问题和解决问题的能力，培养临床思维。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手术操作与技能培训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接受手术操作和基本技能培训，掌握手术操作规范和基本技能。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临床实习与见习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通过参与临床实习和见习，熟悉医院工作流程和诊疗规范，积累实践经验。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临床操作与实践经验积累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自我学习和提升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利用业余时间进行自我学习和提升，阅读专业书籍、期刊和论文等文献资料。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积极参加各类学术会议和研讨会，了解最新医学动态和研究成果。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进修学习和专业培训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根据职业发展需要，参加进修学习和专业培训课程，提高专业水平和技能。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持续学习与进修教育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https://d.book118.com/208051143007006024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2024-08-30T21:56:47.537</cp:lastPrinted>
  <dcterms:created xsi:type="dcterms:W3CDTF">2024-08-30T13:56:47Z</dcterms:created>
  <dcterms:modified xsi:type="dcterms:W3CDTF">2024-08-30T13:56:49Z</dcterms:modified>
</cp:coreProperties>
</file>