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BC4D6-9D1A-4E32-AAD2-AA608BC8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99555-EF45-4EA6-898A-00F0F138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A0E0E-2FAA-4C34-B2E8-4CCF0BCB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66CCB-C23F-40EB-B278-5F8205F8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0FA5C-3C39-4255-83C3-D38B8B67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2C1BB-C0FD-4EB0-9C2D-E71C4D30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A1786-2668-4F5F-8BDE-6AED35B8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A090A-C8AD-4EFE-B258-AF9F59FC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44A48-B2CE-4410-99C5-16FC2FE0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2BC2E-8790-401F-BED3-41923C0F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5F93-50BE-4D46-B2D1-8D7E6C80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2047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术中配合与护理操作规范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术后观察与并发症预防措施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康复期指导与随访管理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胸腔镜检查是一种通过胸腔镜（一种带有微型摄像头的细长管）对胸腔内部进行观察和诊断的医疗程序。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胸腔镜检查主要用于诊断和治疗各种胸腔疾病，如肺癌、食管癌、纵隔肿瘤等。通过胸腔镜，医生可以直观地观察病变部位，进行准确的诊断和治疗。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胸腔镜检查定义及作用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胸腔镜检查适用于多种胸腔疾病，如肺部结节、胸腔积液、气胸、胸膜疾病等。同时，对于某些难以确诊的病例，胸腔镜检查可以提供更准确的诊断依据。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严重心肺功能不全、凝血功能障碍、严重脊柱畸形等患者不宜进行胸腔镜检查。此外，对于不能耐受手术或麻醉的患者，也应避免进行胸腔镜检查。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胸腔镜检查适应症与禁忌症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胸腔镜手术是一种微创手术，通过在胸壁上开几个小孔，将胸腔镜和手术器械插入胸腔内进行操作。相比传统开胸手术，胸腔镜手术具有创伤小、恢复快、并发症少等优点。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胸腔镜手术通常包括以下几个步骤：麻醉、建立人工气胸、插入胸腔镜和手术器械、进行手术操作、缝合伤口。在手术过程中，医生需要密切观察患者的生命体征和手术进展情况，确保手术顺利进行。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胸腔镜手术原理及操作过程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向患者和家属详细解释胸腔镜检查的目的、方法、预期结果及可能的风险，确保他们充分理解并同意手术。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针对患者的紧张、焦虑情绪，进行心理疏导，减轻其心理压力，增强对手术的信心。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与家属保持密切沟通，让他们了解手术的必要性和患者的状况，以便在术后提供有效的支持和照顾。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完成血常规、尿常规、便常规、心电图、胸部X线或CT等常规检查，评估患者的身体状况。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根据患者病情，可能需要进行肺功能检查、血气分析、心脏超声等专科检查，以进一步评估手术风险。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组织多学科专家进行术前讨论，对患者的病情、手术方案、可能出现的并发症等进行全面评估。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根据患者的年龄、身体状况、病情等因素，对手术风险进行全面评估，并制定相应的预防措施。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针对可能出现的并发症和意外情况，制定详细的应急预案，确保在出现问题时能够及时有效地处理。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指导患者进行术前准备，如术前禁食、禁饮、备皮、药物过敏试验等，确保手术顺利进行。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手术风险评估及预案制定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术中配合与护理操作规范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77" r="141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根据手术需要和患者情况，选择合适的麻醉方式，如局部麻醉、全身麻醉等。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在麻醉过程中，护士应密切观察患者的生命体征，协助麻醉师调整麻醉深度，确保手术顺利进行。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配合要点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麻醉方式选择及配合要点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04" b="61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根据手术部位和医生要求，协助患者摆放合适体位，如侧卧位、仰卧位等，以便于手术操作。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在手术区域进行严格的皮肤消毒处理，确保手术野无菌，降低术后感染风险。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体位摆放和皮肤消毒处理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皮肤消毒处理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体位摆放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https://d.book118.com/208052047114006047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2024-09-29T02:27:35.593</cp:lastPrinted>
  <dcterms:created xsi:type="dcterms:W3CDTF">2024-09-28T18:27:35Z</dcterms:created>
  <dcterms:modified xsi:type="dcterms:W3CDTF">2024-09-28T18:27:37Z</dcterms:modified>
</cp:coreProperties>
</file>