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4AD97-4D44-4843-A9DA-B15FD439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F8B93-B27E-4B69-988E-0C439A20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468E-6DA4-4E01-8D7E-1BAA10DD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8E37B-C334-4AD0-A10F-2997FF5F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3BA4F-1A55-493D-B3A5-7769FDEE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426F1-5332-46A4-995A-04B449B7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8EA05-D941-48EA-9901-356F3F30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7F5F3-9BA6-47D7-B843-B9BD69FE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C7F14-6003-46DF-B64F-43FD91B8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FCA67-F29C-405C-A8DE-CB06E57B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EA394-A837-420A-B094-6A255189E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2111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流行性感冒预防知识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流行性感冒的早期识别与治疗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流行性感冒的预防宣传与教育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流行性感冒概述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9" r="28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54" r="150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流行性感冒是由流感病毒引起的急性呼吸道传染病。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传染性强，传播速度快，易引起流行或大流行。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41" b="175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流感病毒主要通过飞沫传播，也可通过污染物体表面传播。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接触被病毒污染的物体表面后，再接触口、鼻、眼等黏膜也可能感染病毒。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流行性感冒的传播途径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流感病毒可引起高热、头痛、咳嗽、喉咙痛、肌肉疼痛、乏力等症状，严重时可导致肺炎、心肌炎等并发症，甚至危及生命。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对个人健康的危害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流感病毒的流行或大流行可对社会经济、医疗资源等造成严重影响，如导致学校停课、交通受阻、医疗资源紧张等。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流行性感冒的危害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流行性感冒的预防措施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86" r="30986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勤洗手：经常用肥皂和流动水洗手，或者使用含有至少60%酒精的洗手液。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咳嗽和打喷嚏时用纸巾遮住口鼻：用过的纸巾应立即丢进封闭的垃圾桶，然后立即洗手。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避免用手触摸眼睛、鼻子和嘴巴：这些部位容易感染流感病毒。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经常开窗通风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保持室内空气流通，有助于降低病毒在空气中的浓度，减少感染风险。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空气净化器可以过滤空气中的病毒和细菌，提高室内空气质量。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人群密集的地方容易传播流感病毒，应尽量避免。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避免接触病人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如果知道有人感染了流感，应尽量避免与其接触。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避免接触流感病毒的传播源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https://d.book118.com/208052111004006025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2024-09-01T10:09:49.168</cp:lastPrinted>
  <dcterms:created xsi:type="dcterms:W3CDTF">2024-09-01T02:09:49Z</dcterms:created>
  <dcterms:modified xsi:type="dcterms:W3CDTF">2024-09-01T02:09:50Z</dcterms:modified>
</cp:coreProperties>
</file>