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DD2C4-E794-4D87-A87E-99E7492BD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B36F9-FED6-4DEF-99B8-7F853BDD2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870BD-54FA-403A-B5E6-B83474DCE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12C76-361D-4E0C-83A6-8B7E2C2A2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D7E46-D169-489D-BA3B-6F27F506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307DD2-49DF-4E15-9AF2-9205493D9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A92E9-60B9-4869-AA7C-74C857B43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B71BA-3F5F-495C-B74F-9EE2F789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D77D0-DC71-4C37-8DA2-D39B5AB3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AF388-4177-4D9B-AEDD-27FD0275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4CF85-7A74-468C-BAF5-C9DF2797A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4000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宿舍管理行业的品牌建设与市场竞争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品牌建设策略与实践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营销策略与手段创新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服务质量提升与客户满意度提高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合作与共赢：产业链协同发展探讨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宿舍管理行业规模庞大，涉及学校、企业、政府机关等各类机构的宿舍管理。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主要包括宿舍分配、卫生管理、安全管理、设施维护等方面。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具有区域性、季节性、服务性等特点，同时需要面对多样化的客户需求和不断提高的服务标准。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政府机关和事业单位宿舍需求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政府机关和事业单位需要提供符合标准的宿舍，以满足员工的基本居住需求。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学生宿舍需求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随着教育水平的提高，学生宿舍需求不断增长，对宿舍环境、设施条件等提出更高要求。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企业员工宿舍需求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企业为吸引和留住人才，需要提供舒适的员工宿舍，特别是在一线城市和工业园区。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613" r="266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随着互联网技术的发展，宿舍管理将趋向智能化，如智能门锁、智能水电表等应用将逐渐普及。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客户需求日益多样化，宿舍管理行业将提供更多个性化服务，如定制化的宿舍装修、特色文化活动等。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环保意识的提高将推动宿舍管理行业向绿色环保方向发展，如采用环保材料装修、推广节能设备等。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宿舍管理行业将趋向专业化运营，专业的宿舍管理公司将在市场竞争中占据优势地位。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专业化运营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明确宿舍管理行业的主要服务对象，如学生、企业员工等，进行精准的品牌定位。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核心价值提炼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根据目标受众的需求和期望，提炼出品牌的核心价值，如舒适、安全、便捷等。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价值传递方式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通过宣传册、网站、社交媒体等多种渠道，将品牌的核心价值有效地传递给目标受众。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品牌定位与核心价值传递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设计独特的品牌标识、标准色、字体等视觉元素，塑造品牌形象。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宣传材料设计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制作精美的宣传册、海报等宣传材料，展示品牌实力和服务特色。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利用互联网和社交媒体平台，进行品牌形象的在线推广和传播。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某宿舍管理品牌通过深入了解学生需求，提供个性化服务，成功打造学生心目中的理想宿舍品牌。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另一宿舍管理品牌通过精心打造舒适、安全的住宿环境，赢得了企业员工的高度认可和信赖。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还有一家宿舍管理品牌通过创新管理模式和智能化服务手段，提高了运营效率和客户满意度，实现了品牌的快速发展。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成功案例分享：优秀品牌打造过程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拥有较强的品牌影响力和市场份额，提供全面的宿舍管理服务，但在创新和个性化服务方面稍显不足。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以高品质的服务和精细化管理著称，注重客户体验，但在市场覆盖和品牌影响力上相对较弱。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近年来快速崛起的品牌，以智能化管理和创新服务为卖点，但在服务质量和稳定性方面还有待提高。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主要竞争对手概况及优劣势评估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市场份额占比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根据最新市场调查数据，竞争对手A、B、C的市场份额分别为30%、25%和15%，其他品牌共占30%。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随着宿舍管理行业的不断发展和市场需求的提高，预计未来几年市场份额将持续增长，其中智能化、个性化服务将成为竞争焦点。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https://d.book118.com/208054000127006026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2024-09-04T08:42:14.375</cp:lastPrinted>
  <dcterms:created xsi:type="dcterms:W3CDTF">2024-09-04T00:42:14Z</dcterms:created>
  <dcterms:modified xsi:type="dcterms:W3CDTF">2024-09-04T00:42:16Z</dcterms:modified>
</cp:coreProperties>
</file>