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BCA4D-89F1-4694-A001-6BC118942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95A21-22D8-41AF-9D08-01869252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B5C11-3A9E-462F-B292-ADB8EB0B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7DB8A-01A1-4911-ADD2-26A5636E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F6607-3A22-4CC6-9F8A-A592A139E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FC332-C492-4E79-82D1-FB52C7773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1B8CF7-41E7-4A95-A9B2-7300F35EC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C763D-1D48-4AB0-8C31-BB5E60FC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B7F19-48D6-430B-B7B5-73AF5996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C73AC-6790-481D-A44F-BFA5BAA0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B8388-854F-41E2-ADD2-E91E2592B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40521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五官疾病预防近视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近视的危害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五官疾病与近视的关系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近视的预防措施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五官疾病的预防方法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健康生活习惯与近视预防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近视会导致视力模糊，影响日常生活的视觉体验，如观看电影、阅读等。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容易疲劳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用眼时间过长会导致眼睛疲劳，出现头痛、眼胀等症状，影响工作和学习效率。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高度近视可能引起视网膜脱落等并发症，限制了参与运动和激烈活动的可能性。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影响生活质量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高度近视可能增加视网膜脱落的风险，导致视力严重受损。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472" r="847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视网膜脱落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近视人群患青光眼的几率较高，青光眼是一种可能导致视力丧失的眼病。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近视人群在老年时可能更容易患上白内障，这是一种常见的致盲眼病。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增加眼部疾病风险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高度近视可能影响一些专业或职业的选择，如军事、航空等对视力要求较高的领域。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限制专业选择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在工作中，近视可能影响工作效率和表现，从而影响职业晋升和职业发展。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五官疾病与近视的关系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862" b="208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61" b="6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结膜炎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结膜炎是常见的眼部疾病，可能导致眼睛红肿、疼痛、流泪等症状，影响视力。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角膜炎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角膜炎是角膜的炎症，可能导致眼睛疼痛、畏光、流泪等症状，严重时甚至可能影响视力。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白内障是晶状体浑浊，导致视力下降，甚至失明。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鼻炎可能导致鼻塞、流涕、打喷嚏等症状，影响眼部健康，进而影响视力。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鼻窦炎可能导致头痛、鼻塞、流脓涕等症状，也可能影响眼部健康，进而影响视力。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鼻部疾病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鼻窦炎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中耳炎可能导致耳痛、耳鸣、听力下降等症状，但较少直接影响视力。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外耳道炎可能导致耳痛、耳痒、听力下降等症状，但较少直接影响视力。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外耳道炎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耳部疾病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牙周炎可能导致牙齿松动、牙周溢脓等症状，但较少直接影响视力。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口腔溃疡可能导致口腔疼痛、吞咽困难等症状，但较少直接影响视力。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喉炎可能导致喉痛、咳嗽等症状，但较少直接影响视力。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声带小结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声带小结可能导致声音嘶哑、发音困难等症状，但较少直接影响视力。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喉部疾病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近视的预防措施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减少连续用眼时间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长时间的近距离用眼会导致眼睛疲劳和近视，应适当安排休息时间，如每隔20分钟休息一下，避免连续用眼超过45分钟。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控制使用电子屏幕时间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限制孩子使用电子屏幕的时间，特别是手机、电视和电脑等，以减少对眼睛的伤害。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https://d.book118.com/208054052106006037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2024-09-17T14:33:59.938</cp:lastPrinted>
  <dcterms:created xsi:type="dcterms:W3CDTF">2024-09-17T06:33:59Z</dcterms:created>
  <dcterms:modified xsi:type="dcterms:W3CDTF">2024-09-17T06:34:02Z</dcterms:modified>
</cp:coreProperties>
</file>