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D191E-DE1B-4FE9-8609-A06387CB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447A4-5ADC-41A4-AF0A-B665714F6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D2000-8A23-472B-A8C5-DC17B2EAE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66A1D-BE8E-4A86-8BFE-ECA6924B7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85F2FF-CE07-416B-9DE1-7E51DB9E0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E0FA14-5D7C-4CB2-AE5B-B1B09421C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BCA51-C0CD-4B13-9895-64651E890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FC98D-9488-407F-A017-309A1EA67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34093-93D3-484F-840B-8148AF4B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7B2C4-B812-4FD5-B6B3-B3FD9DFDB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02290-635B-4367-AD61-414C553AA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411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物理化学气体课件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气体的基本性质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气体动力学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气体分子运动论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气体化学反应动力学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气体在环境中的应用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气体的基本性质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687" r="468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气体的定义是指无固定形状和体积，能够充满容器空间的物质。根据组成成分的不同，气体可以分为单一气体和混合气体。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气体是由分子组成的物质状态，分子之间距离较大，相互作用力很微弱。单一气体是指由同一种气体分子组成的物质，而混合气体则是由两种或多种气体分子混合而成的物质。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气体的状态方程是描述气体状态变化的重要公式，它可以帮助我们了解气体的压力、体积和温度之间的关系。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的状态方程通常表示为PV=nRT，其中P表示气体的压力，V表示气体的体积，n表示气体的摩尔数，R表示气体常数，T表示气体的温度（以开尔文为单位）。这个公式表明，在一定的温度和压力下，气体的体积与气体的压力成反比，而气体的压力与气体的温度和体积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气体的状态方程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气体的扩散与渗透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气体的扩散是指气体从高浓度区域向低浓度区域的传递过程，而渗透则是气体通过薄膜的传递过程。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的扩散是由于分子热运动而产生的自然现象。当气体中存在浓度差时，高浓度的气体分子会向低浓度的区域传递，最终达到均匀分布的状态。渗透则是气体通过固体薄膜的传递过程，由于气体分子比固体分子小，因此气体分子能够穿过固体薄膜扩散。渗透速率取决于气体分子的性质和固体薄膜的厚度以及透气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气体动力学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气体由大量分子组成，这些分子在不停地做无规则运动，这种运动特性决定了气体的宏观性质。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20" r="752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分子运动论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理想气体是指在一定温度和压力下，忽略分子间相互作用和分子本身的体积和形状，只考虑分子运动的理想化气体模型。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理想气体模型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372" b="637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02" r="720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描述气体状态变化的基本方程，表示压力、体积和温度之间的关系。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气体状态方程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气体流动的基本概念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04" b="5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48" b="71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35" b="96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气体流动的能量平衡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能量守恒定律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在封闭系统中，能量不能凭空产生或消失，只能从一种形式转化为另一种形式。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热力学第一定律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能量守恒定律在封闭系统中的具体表现，表示系统能量的增加等于进入系统的能量减去离开系统的能量。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热力学第二定律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表示能量转化的方向性和不可逆性，即自发过程总是向着能量降低的方向进行。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描述物体运动状态改变的原因，即力是改变物体运动状态的原因。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动量守恒定律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在封闭系统中，系统的总动量保持不变，即进入系统的动量等于离开系统的动量。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表示力在一段时间内对物体所做的功与物体动量变化之间的关系，即合外力的冲量等于物体动量的变化量。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223" r="322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082" r="908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90" r="1499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气体流动的动量平衡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气体分子运动论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https://d.book118.com/208054112014006036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2024-09-15T05:41:11.415</cp:lastPrinted>
  <dcterms:created xsi:type="dcterms:W3CDTF">2024-09-14T21:41:11Z</dcterms:created>
  <dcterms:modified xsi:type="dcterms:W3CDTF">2024-09-14T21:41:13Z</dcterms:modified>
</cp:coreProperties>
</file>