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ED8E2-633D-4960-BAB4-BD1A02DFF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B44B7-195E-4D4F-B165-1B61F8987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5AB13-B344-4A55-B191-F8F754860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2F1A4-9EDA-4A33-B873-65841662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626F0-23B8-44A5-84A9-304B475F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0AAADE-B29A-4378-80DF-A4B4F6E1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672F8-16A1-41D7-89D7-5C081A986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2FA3D-D775-4E65-AE19-3394295E0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05C63-AAC7-4256-A9E7-8903DA6D0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6A675-B9FE-4149-B63C-51F4A9D87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5FC37-0506-4FF3-840E-922DD14C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5060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金属质量管理制度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金属原材料质量控制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生产过程金属质量控制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成品金属质量检测与评估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金属质量异常处理机制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金属质量持续改进计划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确保金属产品质量稳定，提高客户满意度，降低生产成本和风险。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随着市场竞争的加剧和客户对产品质量要求的提高，建立完善的金属质量管理制度成为企业持续发展的必要保障。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适用于企业内部涉及金属采购、生产、检验、存储等环节的质量管理活动。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包括金属原材料供应商、生产部门、质量检验部门、仓储管理部门等。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金属原材料质量控制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供应商信誉与业绩评价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调查供应商的历史业绩和信誉，了解其产品质量稳定性和售后服务情况。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确保供应商具备合法经营资质，包括营业执照、税务登记证等相关证件。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供应商质量保证能力评估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对供应商的质量保证能力进行评估，包括质量管理体系、质量控制手段、检测设备等方面。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原材料质量标准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制定明确的原材料质量标准，包括化学成分、物理性能、外观质量等方面的要求。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检验方法与设备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确定适用的检验方法和设备，确保能够准确、快速地检测原材料的各项指标。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抽样方案与频次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制定合理的抽样方案和频次，以确保检验结果的代表性和可靠性。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原材料检验与验收标准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https://d.book118.com/208055060114006046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2024-09-27T17:49:58.878</cp:lastPrinted>
  <dcterms:created xsi:type="dcterms:W3CDTF">2024-09-27T09:49:58Z</dcterms:created>
  <dcterms:modified xsi:type="dcterms:W3CDTF">2024-09-27T09:50:00Z</dcterms:modified>
</cp:coreProperties>
</file>