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3A968-19C7-4C0E-AF57-CC932DF3F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D4E26-CA41-4508-BE98-F85ED74DF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195B3-E9EA-479B-9B24-EC5A2E705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DAD65-8E25-43D2-8489-B837D48A8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6168C0-8E58-41B0-8B91-990656009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7E4323-9B6C-4801-B060-D5D45A868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2E48C9-368B-4220-8597-526647D6A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E361A-5D8D-417E-BEEC-9C30BDB29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E4603-7A6D-497A-9ED1-691460633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BFDB4-4657-4254-BA3D-57175D0BA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53327-C121-44D1-B5BB-E506FBBC0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5506607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特种设备检验人员考核培训课件掌握安全评估技巧的指南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特种设备概述与检验人员职责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安全评估基本原则与方法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特种设备检验中常见问题与案例分析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掌握安全评估技巧提升检验能力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完善特种设备检验制度提高管理水平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特种设备概述与检验人员职责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特种设备是指涉及生命安全、危险性较大的锅炉、压力容器（含气瓶，下同）、压力管道、电梯、起重机械、客运索道、大型游乐设施和场（厂）内专用机动车辆。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特种设备分为承压类特种设备和机电类特种设备，承压类特种设备主要有锅炉、压力容器（含气瓶）、压力管道，机电类特种设备主要有电梯、起重机械、客运索道、大型游乐设施和场（厂）内专用机动车辆。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621" r="56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检验人员职责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严格按照安全技术规范的要求进行检验，客观、公正、及时地出具检验报告，并对检验结果和鉴定结论负责。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186" b="1318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553" b="455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发现特种设备存在严重事故隐患时，应当及时告知相关单位，并立即向负责特种设备安全监督管理的部门报告。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检验人员职责与素质要求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遵守职业道德，不从事影响公正性的活动，不谋取不正当利益。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检验人员职责与素质要求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熟悉特种设备的结构、性能、检验方法和相关标准。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具备较强的责任心和职业道德。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386" b="9386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13" b="781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55" b="1545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检验人员职责与素质要求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检验人员职责与素质要求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具备良好的沟通能力和团队协作精神。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具备较高的专业技能和知识水平。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《中华人民共和国特种设备安全法》、《特种设备安全监察条例》等。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《特种设备安全技术规范》、《电梯监督检验和定期检验规则》、《起重机械监督检验和定期检验规则》等。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标准规范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安全评估基本原则与方法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对特种设备使用过程中可能存在的危险源、危险因素及其后果进行识别、分析和评价的过程。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有助于预防事故发生，保障人员和设备安全，提高特种设备使用效率。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安全评估概念及意义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安全评估意义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通过经验分析、检查表、故障树等方法识别潜在的危险源和危险因素。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采用定性或定量的方法，对识别出的风险进行量化和分级，确定风险等级。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运用各种方法识别潜在的危险源和危险因素。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明确评估目的和范围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确定评估对象、评估目标和评估范围。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对识别出的风险进行量化和分级，确定风险等级。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安全评估报告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编写安全评估报告，明确存在的风险和需要采取的措施，为特种设备的安全使用提供科学依据。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制定安全措施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根据风险评估结果，制定相应的安全措施和应急预案。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安全评估流程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特种设备检验中常见问题与案例分析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设备设计不合理，可能导致运行不稳定、易损坏或存在安全隐患。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设计缺陷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制造缺陷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老化磨损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设备制造过程中存在质量问题，如使用劣质材料、加工精度不足等。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设备长时间运行后，部件磨损严重，性能下降，可能导致故障。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设备本身存在缺陷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https://d.book118.com/208055066077006027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2024-09-05T13:23:27.686</cp:lastPrinted>
  <dcterms:created xsi:type="dcterms:W3CDTF">2024-09-05T05:23:27Z</dcterms:created>
  <dcterms:modified xsi:type="dcterms:W3CDTF">2024-09-05T05:23:29Z</dcterms:modified>
</cp:coreProperties>
</file>