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9BA012-5FBD-4CE2-87B5-B65858FEC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4A67AB-0132-42E2-B518-E03D2F979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19E123-39D2-4FFB-B724-3A21608C4A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B7DF9A-9438-43E9-A35A-501E666FD3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EC37B1-C0DD-40CC-9082-E8E4E8947F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D164BC-BDDB-47EB-8031-32A4439B01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D73B48-F538-4FD0-BC34-39FBE8584F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7DF1DD-7F44-4E5A-811A-9D5AFA3A3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9626AE-EDF9-40C3-A21B-2CCC4148BF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E22E6A-E537-4D46-8B72-9057B9FDDF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C1620A-F091-4FF2-B302-EE7786B44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55073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回归模型学习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回归模型概述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一元线性回归模型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多元线性回归模型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回归模型的优化与改进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回归模型的应用案例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回归模型概述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回归模型是一种用于预测数值型数据的统计模型，通过建立一个或多个自变量与因变量之间的关系，实现对未知数据的预测和分析。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根据自变量的数量和类型，回归模型可分为一元线性回归、多元线性回归、非线性回归等。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208" r="202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2292" r="22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经济学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金融学</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医学</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工程学</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用于预测和分析各种经济指标，如GDP、失业率、物价指数等。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用于研究疾病与基因、环境等因素的关系，预测疾病发病率和死亡率等。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用于评估投资组合风险、预测股票价格、分析市场趋势等。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用于预测和控制各种工程系统的性能和行为，如机械系统、电子系统等。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学习目标</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掌握回归模型的基本原理和建模方法。</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了解回归模型的评估指标和优化方法。</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熟悉常用的回归模型算法和工具。</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能够运用回归模型解决实际问题和进行数据分析。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一元线性回归模型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58" r="10058"/>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一元线性回归模型假设因变量与自变量之间存在线性关系，即因变量的期望值可以表示为自变量的线性函数。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模型中引入误差项，表示实际观测值与模型预测值之间的差异，通常假设误差项服从正态分布，且均值为0。</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误差项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线性关系假设</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60" r="1626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最小二乘法是一元线性回归模型中最常用的参数估计方法，它通过最小化实际观测值与模型预测值之间的残差平方和来估计模型参数。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最小二乘法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最大似然法是一种基于概率分布的参数估计方法，它假设误差项服从正态分布，通过最大化样本数据的联合概率密度函数来估计模型参数。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最大似然法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943" b="594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模型检验与评估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拟合优度检验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拟合优度检验用于评估模型对数据的拟合程度，通常使用判定系数（R方）来衡量，R方越接近1，说明模型的拟合效果越好。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显著性检验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显著性检验用于检验模型中的自变量是否对因变量有显著影响，通常使用t检验或F检验来进行显著性检验。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预测性能评估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预测性能评估用于评估模型对新数据的预测能力，通常使用均方误差（MSE）、均方根误差（RMSE）等指标来衡量模型的预测性能。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多元线性回归模型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多元线性回归模型的一般形式为：Y = β0 + β1X1 + β2X2 + ... + βpXp + ε，其中Y为因变量，X1, X2, ..., Xp为自变量，β0, β1, ..., βp为回归系数，ε为随机误差项。</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多元线性回归模型是一种用于研究多个自变量与一个因变量之间线性关系的统计模型。</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该模型假设因变量与自变量之间存在线性关系，即因变量的期望值可以表示为自变量的线性组合。</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529" b="529"/>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最小二乘法（Ordinary Least Squares, OLS）：通过最小化残差平方和来估计回归系数，是最常用的参数估计方法。</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岭回归（Ridge Regression）：通过引入L2正则项来降低模型的复杂度，从而避免过拟合问题。</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参数估计方法</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最大似然法（Maximum Likelihood Estimation, MLE）：在已知数据分布的情况下，通过最大化似然函数来估计参数。</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Lasso回归（Least Absolute Shrinkage and Selection Operator）：通过引入L1正则项来实现特征选择和降低模型复杂度。</a:t>
            </a:r>
            <a:endParaRPr lang="en-US" sz="1100"/>
          </a:p>
        </p:txBody>
      </p:sp>
      <p:pic>
        <p:nvPicPr>
          <p:cNvPr id="30" name="Picture 30"/>
          <p:cNvPicPr>
            <a:picLocks noChangeAspect="1"/>
          </p:cNvPicPr>
          <p:nvPr/>
        </p:nvPicPr>
        <p:blipFill>
          <a:blip r:embed="rId2"/>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28417" r="28417"/>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https://d.book118.com/208055073064006035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2024-09-14T07:02:10.951</cp:lastPrinted>
  <dcterms:created xsi:type="dcterms:W3CDTF">2024-09-13T23:02:10Z</dcterms:created>
  <dcterms:modified xsi:type="dcterms:W3CDTF">2024-09-13T23:02:13Z</dcterms:modified>
</cp:coreProperties>
</file>