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88EF4-7106-418D-9319-9A9E60AD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98696-A8BC-42ED-8E94-6825E56E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4B343-ACC9-490E-B184-BF3F665F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CA1D8-982E-4D13-97BF-5115807D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0901A-5D14-4EE8-8BA0-EA6B8209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3EBF0-F67C-47E6-83A0-79A7674B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F0F98-363C-48A4-9AD2-8E510A9E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8EF9A-6BE7-4AFE-BB21-0C7D0AB6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DCF50-B349-4320-8EE4-13A4E719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184F-0CEA-4034-B529-6326A7E7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E3318-89BC-4E96-98A2-478CD98E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6016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发改局责任目标完成工作总结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工作实施与执行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目标完成情况与效果评估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当前国内外经济形势分析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发改局在国家经济中的重要地位和作用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责任目标完成工作的紧迫性和必要性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提高发改局工作效率和水平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促进国家经济发展和社会进步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034" b="60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759" b="97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加强发改局内部管理，提高组织执行力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确保目标具体、可衡量和可达成，避免模糊和抽象。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064" r="160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评估目标的实现难度和所需资源，确保目标具有实际可行性。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确保目标与组织战略和长期规划相一致，避免偏离。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目标确定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制定详细的实施计划，包括时间表、任务分工、责任人等。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计划详细性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考虑可能的变化和不确定性，制定具有弹性的计划。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计划灵活性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根据实际情况及时调整计划，确保其适应变化。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计划可调整性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资源充足性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确保所需的资源得到充分保障，包括人力、物力、财力等。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合理配置资源，避免浪费和冗余，实现资源效益最大化。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资源监管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建立有效的资源监管机制，确保资源的合理使用和有效管理。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工作实施与执行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根据责任目标，制定详细的工作计划和时间表，明确各项任务的责任人和完成时间。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根据工作计划，合理调配人力、物力和财力等资源，确保工作顺利推进。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按照计划逐步推进各项工作，确保按时完成各项任务。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实施推进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在实施过程中，对各项工作进行监控，及时发现和解决问题，并根据实际情况调整工作计划。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资源不足。解决方案：优化资源配置，合理调配人力、物力和财力等资源，提高资源利用效率。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时间紧迫。解决方案：优化工作流程，提高工作效率，确保按时完成任务。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沟通不畅。解决方案：加强内部沟通与协调，建立有效的信息传递机制，确保信息传递及时准确。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技术难题。解决方案：加强技术培训和学习，提高团队技术水平，攻克技术难题。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https://d.book118.com/208056016011006047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2024-09-28T05:24:17.791</cp:lastPrinted>
  <dcterms:created xsi:type="dcterms:W3CDTF">2024-09-27T21:24:17Z</dcterms:created>
  <dcterms:modified xsi:type="dcterms:W3CDTF">2024-09-27T21:24:19Z</dcterms:modified>
</cp:coreProperties>
</file>