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1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4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A9B3B-C7BF-4D92-B003-04B3EFCD5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C1465-1B26-48D4-8F77-14F6DAF31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AC260-B5EF-474D-B0A9-286ECE92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91282-C73E-4AF6-B26C-98C3105E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A6F45-B6DB-4F15-897D-3EE8626CA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FD7329-CA7E-40AB-8D8C-19823939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B38BA-9219-4189-9394-889178812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81836E-4EAE-4ED5-965D-B0FF4366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0FB56-154C-46C7-9E93-03062FBA4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E234A-E59C-4703-9427-601BC1D1A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52D6E-AE5D-4EFA-8067-11E245974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109" r:id="rId2"/>
    <p:sldLayoutId id="2147500110" r:id="rId3"/>
    <p:sldLayoutId id="2147500111" r:id="rId4"/>
    <p:sldLayoutId id="2147500112" r:id="rId5"/>
    <p:sldLayoutId id="2147500113" r:id="rId6"/>
    <p:sldLayoutId id="2147500114" r:id="rId7"/>
    <p:sldLayoutId id="2147500115" r:id="rId8"/>
    <p:sldLayoutId id="2147500116" r:id="rId9"/>
    <p:sldLayoutId id="2147500117" r:id="rId10"/>
    <p:sldLayoutId id="214750011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9.xml" /><Relationship Id="rId11" Type="http://schemas.openxmlformats.org/officeDocument/2006/relationships/tags" Target="../tags/tag760.xml" /><Relationship Id="rId12" Type="http://schemas.openxmlformats.org/officeDocument/2006/relationships/tags" Target="../tags/tag761.xml" /><Relationship Id="rId13" Type="http://schemas.openxmlformats.org/officeDocument/2006/relationships/tags" Target="../tags/tag762.xml" /><Relationship Id="rId14" Type="http://schemas.openxmlformats.org/officeDocument/2006/relationships/tags" Target="../tags/tag763.xml" /><Relationship Id="rId15" Type="http://schemas.openxmlformats.org/officeDocument/2006/relationships/tags" Target="../tags/tag764.xml" /><Relationship Id="rId16" Type="http://schemas.openxmlformats.org/officeDocument/2006/relationships/tags" Target="../tags/tag765.xml" /><Relationship Id="rId17" Type="http://schemas.openxmlformats.org/officeDocument/2006/relationships/tags" Target="../tags/tag766.xml" /><Relationship Id="rId18" Type="http://schemas.openxmlformats.org/officeDocument/2006/relationships/tags" Target="../tags/tag767.xml" /><Relationship Id="rId19" Type="http://schemas.openxmlformats.org/officeDocument/2006/relationships/tags" Target="../tags/tag768.xml" /><Relationship Id="rId2" Type="http://schemas.openxmlformats.org/officeDocument/2006/relationships/tags" Target="../tags/tag751.xml" /><Relationship Id="rId20" Type="http://schemas.openxmlformats.org/officeDocument/2006/relationships/tags" Target="../tags/tag769.xml" /><Relationship Id="rId21" Type="http://schemas.openxmlformats.org/officeDocument/2006/relationships/tags" Target="../tags/tag770.xml" /><Relationship Id="rId3" Type="http://schemas.openxmlformats.org/officeDocument/2006/relationships/tags" Target="../tags/tag752.xml" /><Relationship Id="rId4" Type="http://schemas.openxmlformats.org/officeDocument/2006/relationships/tags" Target="../tags/tag753.xml" /><Relationship Id="rId5" Type="http://schemas.openxmlformats.org/officeDocument/2006/relationships/tags" Target="../tags/tag754.xml" /><Relationship Id="rId6" Type="http://schemas.openxmlformats.org/officeDocument/2006/relationships/tags" Target="../tags/tag755.xml" /><Relationship Id="rId7" Type="http://schemas.openxmlformats.org/officeDocument/2006/relationships/tags" Target="../tags/tag756.xml" /><Relationship Id="rId8" Type="http://schemas.openxmlformats.org/officeDocument/2006/relationships/tags" Target="../tags/tag757.xml" /><Relationship Id="rId9" Type="http://schemas.openxmlformats.org/officeDocument/2006/relationships/tags" Target="../tags/tag7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14" Type="http://schemas.openxmlformats.org/officeDocument/2006/relationships/tags" Target="../tags/tag790.xml" /><Relationship Id="rId15" Type="http://schemas.openxmlformats.org/officeDocument/2006/relationships/tags" Target="../tags/tag791.xml" /><Relationship Id="rId16" Type="http://schemas.openxmlformats.org/officeDocument/2006/relationships/tags" Target="../tags/tag792.xml" /><Relationship Id="rId17" Type="http://schemas.openxmlformats.org/officeDocument/2006/relationships/tags" Target="../tags/tag793.xml" /><Relationship Id="rId18" Type="http://schemas.openxmlformats.org/officeDocument/2006/relationships/tags" Target="../tags/tag794.xml" /><Relationship Id="rId19" Type="http://schemas.openxmlformats.org/officeDocument/2006/relationships/tags" Target="../tags/tag795.xml" /><Relationship Id="rId2" Type="http://schemas.openxmlformats.org/officeDocument/2006/relationships/tags" Target="../tags/tag778.xml" /><Relationship Id="rId20" Type="http://schemas.openxmlformats.org/officeDocument/2006/relationships/tags" Target="../tags/tag796.xml" /><Relationship Id="rId21" Type="http://schemas.openxmlformats.org/officeDocument/2006/relationships/tags" Target="../tags/tag797.xml" /><Relationship Id="rId22" Type="http://schemas.openxmlformats.org/officeDocument/2006/relationships/tags" Target="../tags/tag798.xml" /><Relationship Id="rId23" Type="http://schemas.openxmlformats.org/officeDocument/2006/relationships/tags" Target="../tags/tag799.xml" /><Relationship Id="rId24" Type="http://schemas.openxmlformats.org/officeDocument/2006/relationships/tags" Target="../tags/tag800.xml" /><Relationship Id="rId25" Type="http://schemas.openxmlformats.org/officeDocument/2006/relationships/tags" Target="../tags/tag801.xml" /><Relationship Id="rId26" Type="http://schemas.openxmlformats.org/officeDocument/2006/relationships/tags" Target="../tags/tag802.xml" /><Relationship Id="rId27" Type="http://schemas.openxmlformats.org/officeDocument/2006/relationships/tags" Target="../tags/tag803.xml" /><Relationship Id="rId28" Type="http://schemas.openxmlformats.org/officeDocument/2006/relationships/tags" Target="../tags/tag804.xml" /><Relationship Id="rId29" Type="http://schemas.openxmlformats.org/officeDocument/2006/relationships/tags" Target="../tags/tag805.xml" /><Relationship Id="rId3" Type="http://schemas.openxmlformats.org/officeDocument/2006/relationships/tags" Target="../tags/tag779.xml" /><Relationship Id="rId30" Type="http://schemas.openxmlformats.org/officeDocument/2006/relationships/tags" Target="../tags/tag806.xml" /><Relationship Id="rId31" Type="http://schemas.openxmlformats.org/officeDocument/2006/relationships/tags" Target="../tags/tag807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08.xml" /><Relationship Id="rId3" Type="http://schemas.openxmlformats.org/officeDocument/2006/relationships/tags" Target="../tags/tag809.xml" /><Relationship Id="rId4" Type="http://schemas.openxmlformats.org/officeDocument/2006/relationships/tags" Target="../tags/tag810.xml" /><Relationship Id="rId5" Type="http://schemas.openxmlformats.org/officeDocument/2006/relationships/tags" Target="../tags/tag811.xml" /><Relationship Id="rId6" Type="http://schemas.openxmlformats.org/officeDocument/2006/relationships/tags" Target="../tags/tag812.xml" /><Relationship Id="rId7" Type="http://schemas.openxmlformats.org/officeDocument/2006/relationships/tags" Target="../tags/tag8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2.xml" /><Relationship Id="rId11" Type="http://schemas.openxmlformats.org/officeDocument/2006/relationships/tags" Target="../tags/tag823.xml" /><Relationship Id="rId12" Type="http://schemas.openxmlformats.org/officeDocument/2006/relationships/tags" Target="../tags/tag824.xml" /><Relationship Id="rId13" Type="http://schemas.openxmlformats.org/officeDocument/2006/relationships/tags" Target="../tags/tag825.xml" /><Relationship Id="rId14" Type="http://schemas.openxmlformats.org/officeDocument/2006/relationships/tags" Target="../tags/tag826.xml" /><Relationship Id="rId15" Type="http://schemas.openxmlformats.org/officeDocument/2006/relationships/tags" Target="../tags/tag827.xml" /><Relationship Id="rId16" Type="http://schemas.openxmlformats.org/officeDocument/2006/relationships/tags" Target="../tags/tag828.xml" /><Relationship Id="rId17" Type="http://schemas.openxmlformats.org/officeDocument/2006/relationships/tags" Target="../tags/tag829.xml" /><Relationship Id="rId18" Type="http://schemas.openxmlformats.org/officeDocument/2006/relationships/tags" Target="../tags/tag830.xml" /><Relationship Id="rId19" Type="http://schemas.openxmlformats.org/officeDocument/2006/relationships/tags" Target="../tags/tag831.xml" /><Relationship Id="rId2" Type="http://schemas.openxmlformats.org/officeDocument/2006/relationships/tags" Target="../tags/tag814.xml" /><Relationship Id="rId20" Type="http://schemas.openxmlformats.org/officeDocument/2006/relationships/tags" Target="../tags/tag832.xml" /><Relationship Id="rId21" Type="http://schemas.openxmlformats.org/officeDocument/2006/relationships/tags" Target="../tags/tag833.xml" /><Relationship Id="rId22" Type="http://schemas.openxmlformats.org/officeDocument/2006/relationships/tags" Target="../tags/tag834.xml" /><Relationship Id="rId23" Type="http://schemas.openxmlformats.org/officeDocument/2006/relationships/tags" Target="../tags/tag835.xml" /><Relationship Id="rId24" Type="http://schemas.openxmlformats.org/officeDocument/2006/relationships/tags" Target="../tags/tag836.xml" /><Relationship Id="rId25" Type="http://schemas.openxmlformats.org/officeDocument/2006/relationships/tags" Target="../tags/tag837.xml" /><Relationship Id="rId26" Type="http://schemas.openxmlformats.org/officeDocument/2006/relationships/tags" Target="../tags/tag838.xml" /><Relationship Id="rId27" Type="http://schemas.openxmlformats.org/officeDocument/2006/relationships/tags" Target="../tags/tag839.xml" /><Relationship Id="rId28" Type="http://schemas.openxmlformats.org/officeDocument/2006/relationships/tags" Target="../tags/tag840.xml" /><Relationship Id="rId29" Type="http://schemas.openxmlformats.org/officeDocument/2006/relationships/tags" Target="../tags/tag841.xml" /><Relationship Id="rId3" Type="http://schemas.openxmlformats.org/officeDocument/2006/relationships/tags" Target="../tags/tag815.xml" /><Relationship Id="rId30" Type="http://schemas.openxmlformats.org/officeDocument/2006/relationships/tags" Target="../tags/tag842.xml" /><Relationship Id="rId4" Type="http://schemas.openxmlformats.org/officeDocument/2006/relationships/tags" Target="../tags/tag816.xml" /><Relationship Id="rId5" Type="http://schemas.openxmlformats.org/officeDocument/2006/relationships/tags" Target="../tags/tag817.xml" /><Relationship Id="rId6" Type="http://schemas.openxmlformats.org/officeDocument/2006/relationships/tags" Target="../tags/tag818.xml" /><Relationship Id="rId7" Type="http://schemas.openxmlformats.org/officeDocument/2006/relationships/tags" Target="../tags/tag819.xml" /><Relationship Id="rId8" Type="http://schemas.openxmlformats.org/officeDocument/2006/relationships/tags" Target="../tags/tag820.xml" /><Relationship Id="rId9" Type="http://schemas.openxmlformats.org/officeDocument/2006/relationships/tags" Target="../tags/tag82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3.xml" /><Relationship Id="rId3" Type="http://schemas.openxmlformats.org/officeDocument/2006/relationships/tags" Target="../tags/tag844.xml" /><Relationship Id="rId4" Type="http://schemas.openxmlformats.org/officeDocument/2006/relationships/tags" Target="../tags/tag8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56112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传统医学师承关系合同书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师承关系概述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合同书的主要内容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合同书的法律效力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合同书的执行和监督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师承关系的未来发展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师承关系概述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传统医学师承的定义</a:t>
            </a:r>
            <a:endParaRPr lang="zh-CN" altLang="en-US"/>
          </a:p>
        </p:txBody>
      </p:sp>
      <p:sp>
        <p:nvSpPr>
          <p:cNvPr id="105100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0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00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师承关系：指传统医学领域中，师傅与徒弟之间的传授技艺和知识的关系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1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01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传统医学：包括中医、藏医、蒙医等，具有悠久的历史和独特的理论体系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1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02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师承方式：包括口传心授、实践操作、理论讲解等多种形式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2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02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02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师承目的：传承和发展传统医学，提高医疗水平和服务质量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师承关系的历史渊源</a:t>
            </a:r>
            <a:endParaRPr lang="zh-CN" altLang="en-US"/>
          </a:p>
        </p:txBody>
      </p:sp>
      <p:sp>
        <p:nvSpPr>
          <p:cNvPr id="10513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师承关系起源于古代中国，是一种传统的教育方式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师承关系强调师徒之间的情感纽带和道德责任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师承关系注重实践和经验传承，强调手把手的教学方式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师承关系在中国传统医学、艺术、手工艺等领域有着广泛的应用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2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师承关系在现代医学中的意义</a:t>
            </a:r>
            <a:endParaRPr lang="zh-CN" altLang="en-US"/>
          </a:p>
        </p:txBody>
      </p:sp>
      <p:sp>
        <p:nvSpPr>
          <p:cNvPr id="10516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传承传统医学：师承关系是传统医学传承的重要方式，可以保证传统医学的延续和发展。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促进医学交流：师承关系可以促进医学交流，促进不同医学流派之间的交流和融合，推动医学的发展。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6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培养医学人才：师承关系可以培养出更多的医学人才，为医学事业做出更大的贡献。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6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提高医疗水平：师承关系可以培养出更多的优秀医生，提高医疗水平，为患者提供更好的医疗服务。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合同书的主要内容</a:t>
            </a:r>
            <a:endParaRPr lang="zh-CN" altLang="en-US"/>
          </a:p>
        </p:txBody>
      </p:sp>
      <p:sp>
        <p:nvSpPr>
          <p:cNvPr id="105195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师承双方的资质要求</a:t>
            </a:r>
            <a:endParaRPr lang="zh-CN" altLang="en-US"/>
          </a:p>
        </p:txBody>
      </p:sp>
      <p:sp>
        <p:nvSpPr>
          <p:cNvPr id="10524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师傅：具有丰富的临床经验和深厚的理论功底，具备一定的教学能力和指导能力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徒弟：具备一定的医学基础和实践经验，具备良好的学习能力和接受能力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双方均需遵守国家法律法规和行业规范，具备良好的职业道德和职业素养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4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双方需签订合同书，明确双方的权利和义务，确保师承关系的合法性和有效性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师承关系的建立程序</a:t>
            </a:r>
            <a:endParaRPr lang="zh-CN" altLang="en-US"/>
          </a:p>
        </p:txBody>
      </p:sp>
      <p:sp>
        <p:nvSpPr>
          <p:cNvPr id="10527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确定师承关系：明确师徒双方的身份和职责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证书颁发：完成培训后，颁发相关证书，证明徒弟的师承关系和技能水平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4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考核评估：定期对徒弟的学习情况进行考核评估，确保学习效果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6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签订合同：双方签订传统医学师承关系合同书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8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培训计划：制定详细的培训计划，包括学习内容、时间、地点等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34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师承关系的期限和终止条件</a:t>
            </a:r>
            <a:endParaRPr lang="zh-CN" altLang="en-US"/>
          </a:p>
        </p:txBody>
      </p:sp>
      <p:sp>
        <p:nvSpPr>
          <p:cNvPr id="1053036" name="正文"/>
          <p:cNvSpPr txBox="1"/>
          <p:nvPr>
            <p:custDataLst>
              <p:tags r:id="rId2"/>
            </p:custDataLst>
          </p:nvPr>
        </p:nvSpPr>
        <p:spPr>
          <a:xfrm>
            <a:off x="3814294" y="3621172"/>
            <a:ext cx="4554168" cy="1018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a. 合同期满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b. 双方协商一致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c. 师承关系无法继续进行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d. 违反合同条款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38" name="标题"/>
          <p:cNvSpPr txBox="1"/>
          <p:nvPr>
            <p:custDataLst>
              <p:tags r:id="rId3"/>
            </p:custDataLst>
          </p:nvPr>
        </p:nvSpPr>
        <p:spPr>
          <a:xfrm>
            <a:off x="3814294" y="3101456"/>
            <a:ext cx="4554168" cy="39643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终止条件：包括但不限于以下情况： a. 合同期满 b. 双方协商一致 c. 师承关系无法继续进行 d. 违反合同条款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040" name="正文"/>
          <p:cNvSpPr txBox="1"/>
          <p:nvPr>
            <p:custDataLst>
              <p:tags r:id="rId4"/>
            </p:custDataLst>
          </p:nvPr>
        </p:nvSpPr>
        <p:spPr>
          <a:xfrm>
            <a:off x="3818187" y="5232228"/>
            <a:ext cx="4554168" cy="1018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a. 退还学费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b. 解除师徒关系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c. 赔偿损失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d. 继续履行合同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2" name="标题"/>
          <p:cNvSpPr txBox="1"/>
          <p:nvPr>
            <p:custDataLst>
              <p:tags r:id="rId5"/>
            </p:custDataLst>
          </p:nvPr>
        </p:nvSpPr>
        <p:spPr>
          <a:xfrm>
            <a:off x="3818187" y="4712511"/>
            <a:ext cx="4554168" cy="39643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终止后的处理：包括但不限于以下情况： a. 退还学费 b. 解除师徒关系 c. 赔偿损失 d. 继续履行合同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53044" name="正文"/>
          <p:cNvSpPr txBox="1"/>
          <p:nvPr>
            <p:custDataLst>
              <p:tags r:id="rId6"/>
            </p:custDataLst>
          </p:nvPr>
        </p:nvSpPr>
        <p:spPr>
          <a:xfrm>
            <a:off x="3818187" y="2010116"/>
            <a:ext cx="4554168" cy="101802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单击此处输入你的项正文，文字是您思想的提炼，请尽量言简意赅的阐述观点。单击此处输入你的项正文请尽量言简意赅的阐述你的观点。</a:t>
            </a:r>
            <a:endParaRPr lang="zh-CN" altLang="en-US" sz="10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046" name="标题"/>
          <p:cNvSpPr txBox="1"/>
          <p:nvPr>
            <p:custDataLst>
              <p:tags r:id="rId7"/>
            </p:custDataLst>
          </p:nvPr>
        </p:nvSpPr>
        <p:spPr>
          <a:xfrm>
            <a:off x="3818187" y="1490400"/>
            <a:ext cx="4554168" cy="39643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100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期限：通常为3年或5年，具体根据双方协商确定</a:t>
            </a:r>
            <a:endParaRPr lang="zh-CN" altLang="en-US" sz="1100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师承关系中的权利和义务</a:t>
            </a:r>
            <a:endParaRPr lang="zh-CN" altLang="en-US"/>
          </a:p>
        </p:txBody>
      </p:sp>
      <p:sp>
        <p:nvSpPr>
          <p:cNvPr id="105333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3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3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4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4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4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4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4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5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5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5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35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5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6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36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6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6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6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37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师傅的义务：传授医学知识和技能，指导徒弟进行实践操作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7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徒弟的权利：享有学习机会，获得师傅的指导与帮助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7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师傅的权利：对徒弟进行考核，决定其是否合格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37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徒弟的义务：尊重师傅，努力学习，遵守医德医风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66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合同书的法律效力</a:t>
            </a:r>
            <a:endParaRPr lang="zh-CN" altLang="en-US"/>
          </a:p>
        </p:txBody>
      </p:sp>
      <p:sp>
        <p:nvSpPr>
          <p:cNvPr id="105366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https://d.book118.com/208056112074006031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45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传统医学师承关系合同书</vt:lpstr>
      <vt:lpstr>目录</vt:lpstr>
      <vt:lpstr>师承关系概述</vt:lpstr>
      <vt:lpstr>传统医学师承的定义</vt:lpstr>
      <vt:lpstr>师承关系的历史渊源</vt:lpstr>
      <vt:lpstr>师承关系在现代医学中的意义</vt:lpstr>
      <vt:lpstr>合同书的主要内容</vt:lpstr>
      <vt:lpstr>师承双方的资质要求</vt:lpstr>
      <vt:lpstr>师承关系的建立程序</vt:lpstr>
      <vt:lpstr>师承关系的期限和终止条件</vt:lpstr>
      <vt:lpstr>师承关系中的权利和义务</vt:lpstr>
      <vt:lpstr>合同书的法律效力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2024-09-08T13:23:35.854</cp:lastPrinted>
  <dcterms:created xsi:type="dcterms:W3CDTF">2024-09-08T05:23:35Z</dcterms:created>
  <dcterms:modified xsi:type="dcterms:W3CDTF">2024-09-08T05:23:38Z</dcterms:modified>
</cp:coreProperties>
</file>