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923E5-F404-4701-B084-3286BA4E8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5EEC3-B374-4142-B44A-D2A0F61AA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4CE6E-FD87-4816-876E-D3FC54F93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8D255-EEA2-4086-87F2-1CA7EF2A3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81B28D-FD7E-41F6-9F85-0634B80D3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C624BD-C4E0-4A91-AC5C-B379D6B7A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E3F27-0012-4630-B0CA-10A6B87D8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5F9A9-8E94-43C7-9DC0-7AE4FA78B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42016-8D1B-431F-A1FD-16909B4FF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730B2-2E60-4001-BD69-5A8524A24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33313-6EEA-4D8C-B93F-A9BFBA7D1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6140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肝脏占位性病变演示文稿护理课件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肝脏占位性病变概述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肝脏占位性病变的护理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肝脏占位性病变的预防与保健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肝脏占位性病变的药物治疗与护理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肝脏占位性病变概述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肝脏占位性病变是指在肝脏内出现异常的肿块或病灶，这些肿块或病灶可以是良性的，也可以是恶性的。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根据性质的不同，肝脏占位性病变可以分为良性占位和恶性占位。常见的良性占位包括肝囊肿、肝血管瘤、局灶性结节增生等；恶性占位则包括肝癌、转移性肝癌等。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肝脏占位性病变的发生机制较为复杂，涉及到多种因素，如遗传、环境、生活习惯等。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肝脏占位性病变的病因多种多样，如肝炎、肝硬化、遗传因素等。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125" r="11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肝脏占位性病变的临床表现因病灶大小、位置、性质等因素而异，常见的症状包括右上腹疼痛、食欲不振、乏力、消瘦等。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肝脏占位性病变的诊断需要结合患者的临床表现、实验室检查和影像学检查进行综合评估。常用的影像学检查方法包括超声、CT、MRI等。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肝脏占位性病变的护理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家属的支持对患者康复至关重要。护理人员应与家属保持良好沟通，提供必要的指导和支持，让家属参与到患者的护理中来。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患者在接受治疗和护理过程中，往往担心自己的隐私被泄露。护理人员应尊重患者的隐私权，保护患者的个人信息，减轻患者的担忧。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肝脏占位性病变患者常常面临巨大的心理压力，包括对疾病的恐惧、对治疗的担忧等。护理人员应提供专业的心理疏导，帮助患者调整心态，增强信心。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对患者进行疾病知识和治疗流程的介绍，有助于减轻患者的焦虑和不安。护理人员应定期开展患者教育活动，提高患者的认知水平。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肝脏占位性病变患者可能会出现疼痛症状，护理人员应根据患者的疼痛程度，采取适当的疼痛管理措施，如药物治疗、物理治疗等。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关注患者的日常生活需求，如饮食、起居等，提供必要的帮助和指导，确保患者的生活质量。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密切监测患者的病情变化，及时发现并处理异常情况，确保患者的安全。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根据患者的具体情况，制定个性化的康复计划，指导患者进行适当的锻炼和活动，促进康复。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终末期关怀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对于病情较重的患者，护理人员应提供专业的终末期关怀服务，包括舒适护理、症状控制等，提高患者的生活质量和尊严。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特殊药物护理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对于需要使用特殊药物的患者，护理人员应熟悉药物的作用、使用方法及注意事项，确保药物使用的安全和有效性。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肝脏占位性病变患者可能出现各种并发症，如出血、感染等。护理人员应采取有效措施预防并发症的发生，及时发现并处理已出现的并发症。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根据患者的营养状况和病情需要，制定个性化的营养支持方案，提供合理的营养供给。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https://d.book118.com/208056140034006030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2024-09-06T14:14:50.151</cp:lastPrinted>
  <dcterms:created xsi:type="dcterms:W3CDTF">2024-09-06T06:14:50Z</dcterms:created>
  <dcterms:modified xsi:type="dcterms:W3CDTF">2024-09-06T06:14:51Z</dcterms:modified>
</cp:coreProperties>
</file>