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1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CD250-CD9E-4238-BC8B-02F1E1238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6C049-5E62-4255-B62F-8F8E3A676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621F5-3EF4-4849-A238-8C4F11214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58FF9-0D9C-41B1-8F5A-5EDD3140B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C846C-9060-4792-BA71-58F1674F1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886197-9343-49A3-B013-C4023A441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46F4D-EEC1-4677-8D05-72F771F78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9E086-803D-4011-A961-94EF2AD9D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33E78-FF1D-4FB6-8397-BD6AEE62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B0733-0585-4E91-90D0-979B53CA6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D2248-E0C7-4D16-A419-B6CDC8583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209" r:id="rId2"/>
    <p:sldLayoutId id="2147490210" r:id="rId3"/>
    <p:sldLayoutId id="2147490211" r:id="rId4"/>
    <p:sldLayoutId id="2147490212" r:id="rId5"/>
    <p:sldLayoutId id="2147490213" r:id="rId6"/>
    <p:sldLayoutId id="2147490214" r:id="rId7"/>
    <p:sldLayoutId id="2147490215" r:id="rId8"/>
    <p:sldLayoutId id="2147490216" r:id="rId9"/>
    <p:sldLayoutId id="2147490217" r:id="rId10"/>
    <p:sldLayoutId id="21474902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7033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机械工程控制基础-系统时间响应分析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>
                <a:latin typeface="+mn-ea"/>
              </a:rPr>
              <a:t>XX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系统时间响应分析概述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系统时间响应的描述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系统时间响应分析的实验方法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系统时间响应分析的案例分析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系统时间响应分析的应用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系统时间响应分析概述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定义和重要性</a:t>
            </a:r>
            <a:endParaRPr lang="zh-CN" altLang="en-US"/>
          </a:p>
        </p:txBody>
      </p:sp>
      <p:sp>
        <p:nvSpPr>
          <p:cNvPr id="10489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定义：系统时间响应分析主要包括时域分析、频域分析和复频域分析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系统时间响应分析：研究系统在受到输入信号后，其输出信号随时间变化的规律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重要性：对于系统稳定性、性能优化、故障诊断等方面具有重要意义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应用：广泛应用于航空航天、汽车、电子、化工等领域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分析方法</a:t>
            </a:r>
            <a:endParaRPr lang="zh-CN" altLang="en-US"/>
          </a:p>
        </p:txBody>
      </p:sp>
      <p:sp>
        <p:nvSpPr>
          <p:cNvPr id="10489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拉普拉斯变换：将时间函数转换为频率函数，便于分析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伯德图：表示系统在不同频率下的增益和相位，用于分析系统的稳定性和性能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奈奎斯特图：表示系统在不同频率下的增益和相位，用于分析系统的稳定性和性能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根轨迹法：通过分析系统函数的根轨迹，确定系统的稳定性和性能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评价指标</a:t>
            </a:r>
            <a:endParaRPr lang="zh-CN" altLang="en-US"/>
          </a:p>
        </p:txBody>
      </p:sp>
      <p:sp>
        <p:nvSpPr>
          <p:cNvPr id="104904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峰值时间：衡量系统响应速度的指标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超调量：衡量系统响应速度的指标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调节时间：衡量系统响应速度的指标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稳态误差：衡量系统稳态性能的指标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系统时间响应的描述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数学模型</a:t>
            </a:r>
            <a:endParaRPr lang="zh-CN" altLang="en-US"/>
          </a:p>
        </p:txBody>
      </p:sp>
      <p:sp>
        <p:nvSpPr>
          <p:cNvPr id="104916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微分方程：描述系统动态行为的基本数学模型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传递函数：描述系统在不同频率下的响应特性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状态空间模型：描述系统内部状态的变化规律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频率响应函数：描述系统在不同频率下的输出与输入之间的关系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动态特性</a:t>
            </a:r>
            <a:endParaRPr lang="zh-CN" altLang="en-US"/>
          </a:p>
        </p:txBody>
      </p:sp>
      <p:sp>
        <p:nvSpPr>
          <p:cNvPr id="1049206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动态特性的定义：系统在输入信号作用下的输出信号随时间的变化规律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动态特性的分类：时域动态特性和频域动态特性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时域动态特性：包括阶跃响应、脉冲响应、斜坡响应等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频域动态特性：包括频率响应、相频响应、增益裕度等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动态特性的分析方法：时域分析法、频域分析法、根轨迹法等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动态特性的重要性：对于系统设计、分析和优化具有重要意义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稳态特性</a:t>
            </a:r>
            <a:endParaRPr lang="zh-CN" altLang="en-US"/>
          </a:p>
        </p:txBody>
      </p:sp>
      <p:sp>
        <p:nvSpPr>
          <p:cNvPr id="104925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稳态误差：系统在稳态时的误差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稳态误差系数：稳态误差与输入信号的比值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稳态误差的性质：反映了系统在稳态时的性能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稳态误差的计算：通过系统传递函数和输入信号的拉普拉斯变换求解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系统时间响应分析的实验方法</a:t>
            </a:r>
            <a:endParaRPr lang="zh-CN" altLang="en-US"/>
          </a:p>
        </p:txBody>
      </p:sp>
      <p:sp>
        <p:nvSpPr>
          <p:cNvPr id="10493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https://d.book118.com/208057033130006033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MiSans Demibold</vt:lpstr>
      <vt:lpstr>微软雅黑</vt:lpstr>
      <vt:lpstr>Wingdings</vt:lpstr>
      <vt:lpstr>Office Theme</vt:lpstr>
      <vt:lpstr>机械工程控制基础-系统时间响应分析</vt:lpstr>
      <vt:lpstr>目录</vt:lpstr>
      <vt:lpstr>系统时间响应分析概述</vt:lpstr>
      <vt:lpstr>定义和重要性</vt:lpstr>
      <vt:lpstr>分析方法</vt:lpstr>
      <vt:lpstr>评价指标</vt:lpstr>
      <vt:lpstr>系统时间响应的描述</vt:lpstr>
      <vt:lpstr>数学模型</vt:lpstr>
      <vt:lpstr>动态特性</vt:lpstr>
      <vt:lpstr>稳态特性</vt:lpstr>
      <vt:lpstr>系统时间响应分析的实验方法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2024-09-11T22:59:15.581</cp:lastPrinted>
  <dcterms:created xsi:type="dcterms:W3CDTF">2024-09-11T14:59:15Z</dcterms:created>
  <dcterms:modified xsi:type="dcterms:W3CDTF">2024-09-11T14:59:17Z</dcterms:modified>
</cp:coreProperties>
</file>