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105B6-A15A-4116-A8CC-618FFC3F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D5684-6E0E-4437-9BA4-E9F6470B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972D5-F700-478C-A653-1DC99C0DD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EFCDD-39C9-400D-BD68-0F175742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A8419-9F24-4424-BCCD-B97184096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953669-9111-4EF4-A478-293252086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14C4B0-88AC-4007-A1AE-F630495F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4990C-E344-4BEB-B9EE-BF952BCC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13973-4A1D-4F03-975A-94B362A26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25F2C-8FE5-44ED-870C-EAADFD6D2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D628-46C3-48DE-8C27-D8965D1E6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7127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物业突发事件处理流程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预防措施与应急预案制定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事后恢复与总结改进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培训宣传与提高应对能力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指突然发生，造成或者可能造成严重社会危害，需要采取应急处置措施予以应对的自然灾害、事故灾难、公共卫生事件和社会安全事件。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突发事件可能对人民群众的生命财产安全、社会秩序和公共安全造成严重影响，需要迅速、有效地进行应对和处置。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自然灾害（如洪涝、地震等）、事故灾难（如火灾、交通事故等）、公共卫生事件（如传染病疫情、食品安全事故等）、社会安全事件（如恐怖袭击、群体性事件等）。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突发性、紧急性、不确定性、破坏性、社会性。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《中华人民共和国突发事件应对法》等相关法律法规对突发事件的预防与应急准备、监测与预警、应急处置与救援、事后恢复与重建等方面提出了明确要求。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物业服务企业应当遵守相关法律法规，建立健全突发事件应急管理制度，加强应急演练和培训，提高应对突发事件的能力和水平。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预防措施与应急预案制定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风险评估及预警机制建立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对物业区域进行全面风险评估，识别潜在的危险源和风险因素，包括自然灾害、设备故障、人为破坏等。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根据风险评估结果，制定相应的预防措施和应对策略，降低突发事件发生的概率和影响。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建立预警机制，通过监测和数据分析，及时发现异常情况并发出预警，为应急响应争取时间。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应急预案应结合实际情况，具有可操作性和实用性，便于快速响应和有效处置。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应急预案应根据实际情况和演练结果不断更新和完善，保持其有效性。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应急预案应涵盖各类突发事件，包括自然灾害、事故灾难、公共卫生事件等，确保全面应对。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应急预案必须符合相关法律法规和政策要求，确保合法合规。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制定演练计划，明确演练目的、时间、地点、参与人员等要素，确保演练顺利进行。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对演练过程进行全面记录，及时总结经验和教训，为应急预案的完善提供依据。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按照应急预案的要求，组织相关人员进行演练，提高应急处置能力和协同作战能力。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对演练效果进行评估，分析存在的问题和不足，提出改进措施和建议，不断提高应急处置水平。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42" b="194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419" b="2419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122" b="212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演练实施及效果评估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应急响应与处置流程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物业管理部门根据事件性质和严重程度，决定是否启动应急响应，并通知相关人员进入应急状态。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发现突发事件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物业员工或监控中心在发现突发事件后，应立即向物业管理部门报告。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报告应包括事件类型、发生时间、地点、初步判断的原因、影响范围及已采取的措施等信息。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报告、通知与启动应急响应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物业管理部门应指定一名现场指挥，负责统一指挥和协调现场应急处置工作。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协调机制建立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现场指挥应迅速组织相关人员成立应急小组，明确各自职责，建立高效的协调机制。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应急小组应保持与物业管理部门的实时沟通，及时报告现场情况和处置进展。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https://d.book118.com/208057127003006042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2024-09-20T22:56:24.217</cp:lastPrinted>
  <dcterms:created xsi:type="dcterms:W3CDTF">2024-09-20T14:56:24Z</dcterms:created>
  <dcterms:modified xsi:type="dcterms:W3CDTF">2024-09-20T14:56:26Z</dcterms:modified>
</cp:coreProperties>
</file>