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429AC-61F4-4946-AC74-F87F505BD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27ADB-B78D-4F85-89D0-2C60D509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5C82A-50D5-4F73-B4CE-00AA7B4E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D8444-C85B-4CA1-94C5-AFED51662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1F83F-144B-4380-B912-9036DEE0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DF1B8-27FC-4C0F-962C-6108138A1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5529C-FB32-4248-9C00-2B0CAD09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2A5F6-9822-40C6-8296-DC97D46C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8322A-681E-4A41-844E-2B0184F0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D1D64-ABA2-4211-847F-9D2F4B4F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C895A-EFE9-4724-8226-6A7D67056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0000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组建电池科技公司方案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公司架构与团队建设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财务管理与投资回报分析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储能市场潜力巨大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随着可再生能源的普及和智能电网的发展，储能市场需求不断增长，为电池科技公司提供新的市场机遇。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轻量化、高能量密度趋势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消费者对电池产品的轻量化、高能量密度等性能要求不断提高，推动电池科技公司不断研发新产品。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随着环保意识的提高和技术的不断进步，电动汽车市场需求不断增长，为电池科技公司提供广阔的市场空间。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国内竞争对手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国内电池科技公司如宁德时代、比亚迪等具有本土化优势和成本优势，是国内市场的主要竞争者。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新兴竞争对手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随着技术的不断进步和市场的不断变化，新兴电池科技公司不断涌现，具有创新能力和灵活性优势。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国际知名电池科技公司如特斯拉、LG化学等具有技术优势和品牌优势，是国内电池科技公司的主要竞争对手。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选择特殊应用领域如航空航天、军事等作为补充目标市场，提供定制化、高性能的电池产品。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选择电动汽车市场作为主要目标市场，重点研发和生产适用于电动汽车的高性能电池产品。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选择储能市场作为次要目标市场，积极研发和生产适用于储能领域的电池产品。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通过研发和生产高品质、高性能的电池产品，树立公司在市场上的高品质形象，吸引高端客户。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注重技术研发和创新，不断推出具有自主知识产权的新产品，形成公司在市场上的技术领先地位。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提供完善的售前、售中和售后服务，建立良好的客户关系，提高客户满意度和忠诚度。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公司架构与团队建设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负责公司重大决策、监督管理层执行。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包括CEO、CTO、CFO等，负责公司日常运营和战略规划。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负责电池技术研发、产品设计和试验验证。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47" r="1784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负责市场调研、品牌推广和销售渠道建设。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负责员工招聘、培训和绩效考核。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负责电池生产、质量管理和成本控制。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负责公司财务管理和风险控制。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由电池领域的专家、学者和工程师组成，具备丰富的研发经验和创新能力。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市场销售团队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由具有市场营销经验和行业资源的专业人士组成，能够快速打开市场和拓展销售渠道。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生产制造团队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由具备电池生产和管理经验的工程师和技术人员组成，确保产品质量和生产效率。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通过校园招聘、社会招聘和内部推荐等方式，吸引优秀人才加入公司。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制定针对不同岗位的培训计划和课程体系，提升员工的专业技能和综合素质。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建立人才储备库，培养具备潜力的年轻员工，为公司长远发展提供人才保障。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人才招聘与培训计划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根据员工的工作表现和贡献程度，制定合理的薪酬体系，激发员工的工作积极性。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给予核心员工和优秀团队一定的股权激励，让员工分享公司的成长红利。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设立明确的晋升通道和评价标准，鼓励员工不断提升自己的能力和职位。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提供完善的福利待遇和关怀措施，增强员工的归属感和忠诚度。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当前主流电池技术，具有高能量密度、长循环寿命等优点，仍将持续发展。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新一代电池技术，具有高安全性、高能量密度等潜在优势，处于快速发展阶段。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清洁、高效的能源转换方式，长期发展前景广阔。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研发设备投入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购置先进的电池研发设备和测试仪器，提升研发能力和效率。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研发经费预算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根据公司发展战略和市场需求，制定合理的研发经费预算，确保研发工作的顺利进行。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招聘电池领域的专家和技术人才，建立完善的人才培养和激励机制。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0" r="1628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研发团队建设及投入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积极申请电池技术相关专利，保护公司的核心技术和创新成果。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建立完善的技术秘密保护制度，确保关键技术不被泄露。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技术秘密保护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加强知识产权风险评估和预警，防范潜在的知识产权纠纷。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知识产权风险防范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https://d.book118.com/208060000122006045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2024-09-26T11:03:07.440</cp:lastPrinted>
  <dcterms:created xsi:type="dcterms:W3CDTF">2024-09-26T03:03:07Z</dcterms:created>
  <dcterms:modified xsi:type="dcterms:W3CDTF">2024-09-26T03:03:09Z</dcterms:modified>
</cp:coreProperties>
</file>