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EB9FF-92C8-4B40-B4B2-50C44F1B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BA115-B872-4F02-91F5-341DD356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4498D-4195-4F27-A00D-1F460B742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BD423-0454-4B1D-A52D-906C85416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2CA53-9DDC-4C02-AA5E-96532D686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C2D19B-7850-451D-860B-81BFAD5AD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DBBBBE-92E6-40F0-A89E-11A7D8432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312BA-B568-4E7C-B5DB-A7CABE803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83E35-2ABF-4BE1-B473-8EFE60CF1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E8F01-03D4-41B2-B7A8-AB59C033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89D0D-6D18-4D24-B042-3B733314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60011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如何演讲好一份稿有什么技巧演讲与口才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演讲前的准备工作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演讲技巧与表达能力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演讲内容的组织与呈现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应对紧张情绪与突发状况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与听众互动及现场氛围营造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不断练习与提升自我能力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演讲前的准备工作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明确希望通过演讲达到什么效果，例如传递信息、说服听众、激发情感等。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确定演讲目标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根据演讲目的和场合，选择一个具有吸引力且与听众相关的主题。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选定主题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明确演讲目的和主题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尽可能多地了解听众的背景、兴趣、需求和期望。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根据听众的特点，调整演讲内容、语言和风格，以更好地吸引他们的注意力。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分析受众需求和特点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适应听众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了解听众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围绕演讲主题，收集相关的事实、数据、故事和案例。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筛选素材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选择最具说服力、最有趣或最感人的素材，以增强演讲的效果。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收集素材和案例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根据演讲目的和素材，制定一个清晰的演讲提纲，包括引言、正文和结论。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制定提纲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合理安排演讲内容的顺序和层次，确保演讲逻辑严密、条理清晰。可以使用故事线、问题解决等结构来组织演讲内容。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制定演讲提纲和结构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演讲技巧与表达能力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选择恰当的词汇来表达思想，避免使用模糊或晦涩的词汇。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句式简洁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尽量使用简单明了的句子，避免冗长和复杂的句式结构。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演讲内容要有清晰的逻辑结构，条理分明，便于听众理解。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语言表达清晰准确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保持适当的语速，不要过快或过慢，确保听众能够跟上思路。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控制语速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通过声音的起伏和停顿来增强演讲的感染力，突出重点内容。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抑扬顿挫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合理安排演讲的节奏，有张有弛，让听众在轻松愉悦的氛围中接受信息。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声音抑扬顿挫、有节奏感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保持挺拔的站姿，显得自信而有力。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站立姿势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适当运用手势来辅助演讲，增强表达效果。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手势运用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通过丰富的面部表情来传递情感和信息，与听众建立更好的联系。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肢体语言得体大方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情感渲染力强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情感投入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在演讲中投入真实的情感，让听众感受到演讲者的热情和真诚。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故事叙述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通过讲述生动的故事或案例来激发听众的情感共鸣，增强演讲的感染力。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语言感染力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运用富有感染力的语言和修辞手法来打动听众的心弦，激发他们的兴趣和共鸣。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演讲内容的组织与呈现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引用名言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引用一句与演讲主题相关的名言，为演讲奠定基调，同时展示演讲者的文化素养。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以一个引人深思的问题作为开场白，激发听众的兴趣和思考。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讲述故事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以一个生动的故事作为开场白，吸引听众的注意力，同时引出演讲的主题。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开场白引人入胜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分点阐述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将每个主题分成若干个要点进行阐述，每个要点都要有明确的解释和例证，以便听众更好地理解和记忆。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逻辑清晰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确保演讲内容的逻辑清晰，避免出现跳跃性的思维或混乱的表述，以便听众能够轻松地跟随演讲者的思路。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在演讲开始时，明确列出要讨论的主题，帮助听众更好地理解和跟随演讲内容。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正文内容条理清晰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表达感谢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在演讲结束时，向听众表达感谢，感谢他们的聆听和参与，同时展示演讲者的谦逊和尊重。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总结观点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在演讲结尾时，对全文进行总结，简要概括演讲的主要观点和结论，帮助听众更好地理解和记忆演讲内容。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提出行动建议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针对演讲主题，提出具体的行动建议或号召，激发听众的参与感和行动力。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结尾部分简洁有力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https://d.book118.com/208060011020006043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2024-09-22T14:26:33.398</cp:lastPrinted>
  <dcterms:created xsi:type="dcterms:W3CDTF">2024-09-22T06:26:33Z</dcterms:created>
  <dcterms:modified xsi:type="dcterms:W3CDTF">2024-09-22T06:26:35Z</dcterms:modified>
</cp:coreProperties>
</file>