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92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208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image" Target="../media/image3.png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image" Target="../media/image5.png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image" Target="../media/image5.png" /><Relationship Id="rId6" Type="http://schemas.openxmlformats.org/officeDocument/2006/relationships/tags" Target="../tags/tag52.xml" /><Relationship Id="rId7" Type="http://schemas.openxmlformats.org/officeDocument/2006/relationships/image" Target="../media/image4.png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image" Target="../media/image6.png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5B65B2-F419-48A9-865B-9B0370929D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7581EA-ED91-4408-B3D3-36E09606B3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A847EF-9691-4364-A534-39E3540233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FFDE8D-45D3-490D-9321-8A67A1F8FD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42CA62-97D3-48A7-8F43-E3EE4867D8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18B00E-08E3-4BCA-8432-2AEAEE0EFE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0BD0E0-D650-4C59-BC71-1DB2791385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B7F75C-09DD-4F75-B18B-459EB88341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D33560-9697-4F2D-AE3F-D02F708ED4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4A40A5-A937-412D-9B59-078EFA8940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29A8E5-92F5-4224-BF96-C96251FC02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0" y="1190479"/>
            <a:ext cx="5257800" cy="2452093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48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838199" y="4144300"/>
            <a:ext cx="5343524" cy="1404250"/>
          </a:xfrm>
        </p:spPr>
        <p:txBody>
          <a:bodyPr anchor="t">
            <a:normAutofit/>
          </a:bodyPr>
          <a:lstStyle>
            <a:lvl1pPr marL="0" indent="0" algn="just">
              <a:lnSpc>
                <a:spcPct val="100000"/>
              </a:lnSpc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5"/>
            </p:custDataLst>
          </p:nvPr>
        </p:nvSpPr>
        <p:spPr>
          <a:xfrm>
            <a:off x="838198" y="3668858"/>
            <a:ext cx="5257802" cy="48267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9267701" cy="654685"/>
          </a:xfrm>
        </p:spPr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2125714"/>
          </a:xfrm>
          <a:prstGeom prst="rect">
            <a:avLst/>
          </a:prstGeom>
        </p:spPr>
      </p:pic>
      <p:sp>
        <p:nvSpPr>
          <p:cNvPr id="1048690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40105" y="449580"/>
            <a:ext cx="10608945" cy="89662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矩形 2"/>
          <p:cNvSpPr/>
          <p:nvPr userDrawn="1">
            <p:custDataLst>
              <p:tags r:id="rId1"/>
            </p:custDataLst>
          </p:nvPr>
        </p:nvSpPr>
        <p:spPr>
          <a:xfrm>
            <a:off x="-12700" y="6985"/>
            <a:ext cx="12204700" cy="6851015"/>
          </a:xfrm>
          <a:prstGeom prst="rect">
            <a:avLst/>
          </a:prstGeom>
          <a:gradFill>
            <a:gsLst>
              <a:gs pos="0">
                <a:schemeClr val="accent3">
                  <a:lumMod val="1000"/>
                  <a:lumOff val="99000"/>
                </a:schemeClr>
              </a:gs>
              <a:gs pos="74000">
                <a:schemeClr val="accent2">
                  <a:lumMod val="15000"/>
                  <a:lumOff val="85000"/>
                </a:schemeClr>
              </a:gs>
              <a:gs pos="100000">
                <a:schemeClr val="accent2">
                  <a:lumMod val="15000"/>
                  <a:lumOff val="85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0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 anchor="t">
            <a:normAutofit/>
          </a:bodyPr>
          <a:lstStyle>
            <a:lvl1pPr algn="just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 anchor="b">
            <a:noAutofit/>
          </a:bodyPr>
          <a:lstStyle>
            <a:lvl1pPr marL="0" indent="0" algn="just">
              <a:buNone/>
              <a:defRPr sz="8000" b="1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61" name="图片 4" descr="未标题-4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56742" t="21431" b="17463"/>
          <a:stretch>
            <a:fillRect/>
          </a:stretch>
        </p:blipFill>
        <p:spPr>
          <a:xfrm>
            <a:off x="7108825" y="1150966"/>
            <a:ext cx="5085715" cy="5711190"/>
          </a:xfrm>
          <a:prstGeom prst="rect">
            <a:avLst/>
          </a:prstGeom>
        </p:spPr>
      </p:pic>
      <p:sp>
        <p:nvSpPr>
          <p:cNvPr id="1048704" name="日期占位符 3"/>
          <p:cNvSpPr>
            <a:spLocks noGrp="1"/>
          </p:cNvSpPr>
          <p:nvPr>
            <p:ph type="dt" sz="half" idx="14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5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6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9288000" cy="655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5" name="图片 13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7" name="图片 13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  <p:pic>
        <p:nvPicPr>
          <p:cNvPr id="2097169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6295" y="239395"/>
            <a:ext cx="9029065" cy="596900"/>
          </a:xfrm>
        </p:spPr>
        <p:txBody>
          <a:bodyPr/>
          <a:lstStyle>
            <a:lvl1pPr>
              <a:defRPr sz="2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836295"/>
            <a:ext cx="9027795" cy="365760"/>
          </a:xfrm>
        </p:spPr>
        <p:txBody>
          <a:bodyPr anchor="t"/>
          <a:lstStyle>
            <a:lvl1pPr marL="0" indent="0">
              <a:buNone/>
              <a:defRPr sz="1600" b="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71" name="图片 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994150" y="0"/>
            <a:ext cx="8197850" cy="6858000"/>
          </a:xfrm>
          <a:prstGeom prst="rect">
            <a:avLst/>
          </a:prstGeom>
        </p:spPr>
      </p:pic>
      <p:sp>
        <p:nvSpPr>
          <p:cNvPr id="1048772" name="标题 1"/>
          <p:cNvSpPr>
            <a:spLocks noGrp="1"/>
          </p:cNvSpPr>
          <p:nvPr>
            <p:ph type="ctrTitle"/>
            <p:custDataLst>
              <p:tags r:id="rId4"/>
            </p:custDataLst>
          </p:nvPr>
        </p:nvSpPr>
        <p:spPr>
          <a:xfrm>
            <a:off x="645160" y="624840"/>
            <a:ext cx="3348990" cy="3051810"/>
          </a:xfrm>
        </p:spPr>
        <p:txBody>
          <a:bodyPr anchor="b" anchorCtr="0">
            <a:normAutofit/>
          </a:bodyPr>
          <a:lstStyle>
            <a:lvl1pPr algn="l">
              <a:lnSpc>
                <a:spcPct val="100000"/>
              </a:lnSpc>
              <a:defRPr sz="4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645160" y="3878580"/>
            <a:ext cx="2743200" cy="2185670"/>
          </a:xfrm>
        </p:spPr>
        <p:txBody>
          <a:bodyPr anchor="t" anchorCtr="0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6.xml" /><Relationship Id="rId13" Type="http://schemas.openxmlformats.org/officeDocument/2006/relationships/image" Target="../media/image5.png" /><Relationship Id="rId14" Type="http://schemas.openxmlformats.org/officeDocument/2006/relationships/tags" Target="../tags/tag67.xml" /><Relationship Id="rId15" Type="http://schemas.openxmlformats.org/officeDocument/2006/relationships/image" Target="../media/image4.png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2.xml" /><Relationship Id="rId21" Type="http://schemas.openxmlformats.org/officeDocument/2006/relationships/tags" Target="../tags/tag73.xml" /><Relationship Id="rId22" Type="http://schemas.openxmlformats.org/officeDocument/2006/relationships/tags" Target="../tags/tag74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7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11906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片 13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rcRect l="75357" t="19812" r="7610" b="57361"/>
          <a:stretch>
            <a:fillRect/>
          </a:stretch>
        </p:blipFill>
        <p:spPr>
          <a:xfrm>
            <a:off x="9890125" y="0"/>
            <a:ext cx="2309495" cy="2418080"/>
          </a:xfrm>
          <a:prstGeom prst="rect">
            <a:avLst/>
          </a:prstGeom>
        </p:spPr>
      </p:pic>
      <p:pic>
        <p:nvPicPr>
          <p:cNvPr id="2097155" name="图片 11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0045"/>
            <a:ext cx="9288439" cy="6546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460500"/>
            <a:ext cx="10515600" cy="471741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914" r:id="rId2"/>
    <p:sldLayoutId id="2147484915" r:id="rId3"/>
    <p:sldLayoutId id="2147484916" r:id="rId4"/>
    <p:sldLayoutId id="2147484917" r:id="rId5"/>
    <p:sldLayoutId id="2147484918" r:id="rId6"/>
    <p:sldLayoutId id="2147484919" r:id="rId7"/>
    <p:sldLayoutId id="2147484920" r:id="rId8"/>
    <p:sldLayoutId id="2147484921" r:id="rId9"/>
    <p:sldLayoutId id="2147484922" r:id="rId10"/>
    <p:sldLayoutId id="2147484923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4.xml" /><Relationship Id="rId3" Type="http://schemas.openxmlformats.org/officeDocument/2006/relationships/tags" Target="../tags/tag95.xml" /><Relationship Id="rId4" Type="http://schemas.openxmlformats.org/officeDocument/2006/relationships/tags" Target="../tags/tag9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5.xml" /><Relationship Id="rId11" Type="http://schemas.openxmlformats.org/officeDocument/2006/relationships/tags" Target="../tags/tag106.xml" /><Relationship Id="rId12" Type="http://schemas.openxmlformats.org/officeDocument/2006/relationships/tags" Target="../tags/tag107.xml" /><Relationship Id="rId13" Type="http://schemas.openxmlformats.org/officeDocument/2006/relationships/tags" Target="../tags/tag108.xml" /><Relationship Id="rId14" Type="http://schemas.openxmlformats.org/officeDocument/2006/relationships/tags" Target="../tags/tag109.xml" /><Relationship Id="rId15" Type="http://schemas.openxmlformats.org/officeDocument/2006/relationships/tags" Target="../tags/tag110.xml" /><Relationship Id="rId16" Type="http://schemas.openxmlformats.org/officeDocument/2006/relationships/tags" Target="../tags/tag111.xml" /><Relationship Id="rId17" Type="http://schemas.openxmlformats.org/officeDocument/2006/relationships/tags" Target="../tags/tag112.xml" /><Relationship Id="rId18" Type="http://schemas.openxmlformats.org/officeDocument/2006/relationships/tags" Target="../tags/tag113.xml" /><Relationship Id="rId19" Type="http://schemas.openxmlformats.org/officeDocument/2006/relationships/tags" Target="../tags/tag114.xml" /><Relationship Id="rId2" Type="http://schemas.openxmlformats.org/officeDocument/2006/relationships/tags" Target="../tags/tag97.xml" /><Relationship Id="rId20" Type="http://schemas.openxmlformats.org/officeDocument/2006/relationships/tags" Target="../tags/tag115.xml" /><Relationship Id="rId21" Type="http://schemas.openxmlformats.org/officeDocument/2006/relationships/tags" Target="../tags/tag116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Relationship Id="rId7" Type="http://schemas.openxmlformats.org/officeDocument/2006/relationships/tags" Target="../tags/tag102.xml" /><Relationship Id="rId8" Type="http://schemas.openxmlformats.org/officeDocument/2006/relationships/tags" Target="../tags/tag103.xml" /><Relationship Id="rId9" Type="http://schemas.openxmlformats.org/officeDocument/2006/relationships/tags" Target="../tags/tag10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ags" Target="../tags/tag133.xml" /><Relationship Id="rId19" Type="http://schemas.openxmlformats.org/officeDocument/2006/relationships/tags" Target="../tags/tag134.xml" /><Relationship Id="rId2" Type="http://schemas.openxmlformats.org/officeDocument/2006/relationships/tags" Target="../tags/tag117.xml" /><Relationship Id="rId20" Type="http://schemas.openxmlformats.org/officeDocument/2006/relationships/tags" Target="../tags/tag135.xml" /><Relationship Id="rId21" Type="http://schemas.openxmlformats.org/officeDocument/2006/relationships/tags" Target="../tags/tag136.xml" /><Relationship Id="rId22" Type="http://schemas.openxmlformats.org/officeDocument/2006/relationships/tags" Target="../tags/tag137.xml" /><Relationship Id="rId23" Type="http://schemas.openxmlformats.org/officeDocument/2006/relationships/tags" Target="../tags/tag138.xml" /><Relationship Id="rId24" Type="http://schemas.openxmlformats.org/officeDocument/2006/relationships/tags" Target="../tags/tag139.xml" /><Relationship Id="rId25" Type="http://schemas.openxmlformats.org/officeDocument/2006/relationships/tags" Target="../tags/tag140.xml" /><Relationship Id="rId26" Type="http://schemas.openxmlformats.org/officeDocument/2006/relationships/tags" Target="../tags/tag141.xml" /><Relationship Id="rId27" Type="http://schemas.openxmlformats.org/officeDocument/2006/relationships/tags" Target="../tags/tag142.xml" /><Relationship Id="rId28" Type="http://schemas.openxmlformats.org/officeDocument/2006/relationships/tags" Target="../tags/tag143.xml" /><Relationship Id="rId29" Type="http://schemas.openxmlformats.org/officeDocument/2006/relationships/tags" Target="../tags/tag144.xml" /><Relationship Id="rId3" Type="http://schemas.openxmlformats.org/officeDocument/2006/relationships/tags" Target="../tags/tag118.xml" /><Relationship Id="rId30" Type="http://schemas.openxmlformats.org/officeDocument/2006/relationships/tags" Target="../tags/tag145.xml" /><Relationship Id="rId31" Type="http://schemas.openxmlformats.org/officeDocument/2006/relationships/tags" Target="../tags/tag146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5.xml" /><Relationship Id="rId11" Type="http://schemas.openxmlformats.org/officeDocument/2006/relationships/tags" Target="../tags/tag156.xml" /><Relationship Id="rId12" Type="http://schemas.openxmlformats.org/officeDocument/2006/relationships/tags" Target="../tags/tag157.xml" /><Relationship Id="rId13" Type="http://schemas.openxmlformats.org/officeDocument/2006/relationships/tags" Target="../tags/tag158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tags" Target="../tags/tag151.xml" /><Relationship Id="rId7" Type="http://schemas.openxmlformats.org/officeDocument/2006/relationships/tags" Target="../tags/tag152.xml" /><Relationship Id="rId8" Type="http://schemas.openxmlformats.org/officeDocument/2006/relationships/tags" Target="../tags/tag153.xml" /><Relationship Id="rId9" Type="http://schemas.openxmlformats.org/officeDocument/2006/relationships/tags" Target="../tags/tag15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8.xml" /><Relationship Id="rId11" Type="http://schemas.openxmlformats.org/officeDocument/2006/relationships/tags" Target="../tags/tag189.xml" /><Relationship Id="rId12" Type="http://schemas.openxmlformats.org/officeDocument/2006/relationships/tags" Target="../tags/tag190.xml" /><Relationship Id="rId13" Type="http://schemas.openxmlformats.org/officeDocument/2006/relationships/tags" Target="../tags/tag191.xml" /><Relationship Id="rId14" Type="http://schemas.openxmlformats.org/officeDocument/2006/relationships/tags" Target="../tags/tag192.xml" /><Relationship Id="rId15" Type="http://schemas.openxmlformats.org/officeDocument/2006/relationships/tags" Target="../tags/tag193.xml" /><Relationship Id="rId16" Type="http://schemas.openxmlformats.org/officeDocument/2006/relationships/tags" Target="../tags/tag194.xml" /><Relationship Id="rId17" Type="http://schemas.openxmlformats.org/officeDocument/2006/relationships/tags" Target="../tags/tag195.xml" /><Relationship Id="rId18" Type="http://schemas.openxmlformats.org/officeDocument/2006/relationships/tags" Target="../tags/tag196.xml" /><Relationship Id="rId19" Type="http://schemas.openxmlformats.org/officeDocument/2006/relationships/tags" Target="../tags/tag197.xml" /><Relationship Id="rId2" Type="http://schemas.openxmlformats.org/officeDocument/2006/relationships/tags" Target="../tags/tag180.xml" /><Relationship Id="rId20" Type="http://schemas.openxmlformats.org/officeDocument/2006/relationships/tags" Target="../tags/tag198.xml" /><Relationship Id="rId21" Type="http://schemas.openxmlformats.org/officeDocument/2006/relationships/tags" Target="../tags/tag199.xml" /><Relationship Id="rId22" Type="http://schemas.openxmlformats.org/officeDocument/2006/relationships/tags" Target="../tags/tag200.xml" /><Relationship Id="rId23" Type="http://schemas.openxmlformats.org/officeDocument/2006/relationships/tags" Target="../tags/tag201.xml" /><Relationship Id="rId24" Type="http://schemas.openxmlformats.org/officeDocument/2006/relationships/tags" Target="../tags/tag202.xml" /><Relationship Id="rId25" Type="http://schemas.openxmlformats.org/officeDocument/2006/relationships/tags" Target="../tags/tag203.xml" /><Relationship Id="rId26" Type="http://schemas.openxmlformats.org/officeDocument/2006/relationships/tags" Target="../tags/tag204.xml" /><Relationship Id="rId27" Type="http://schemas.openxmlformats.org/officeDocument/2006/relationships/tags" Target="../tags/tag205.xml" /><Relationship Id="rId28" Type="http://schemas.openxmlformats.org/officeDocument/2006/relationships/tags" Target="../tags/tag206.xml" /><Relationship Id="rId29" Type="http://schemas.openxmlformats.org/officeDocument/2006/relationships/tags" Target="../tags/tag207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06005505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90479"/>
            <a:ext cx="5257800" cy="2452093"/>
          </a:xfrm>
        </p:spPr>
        <p:txBody>
          <a:bodyPr/>
          <a:lstStyle/>
          <a:p>
            <a:r>
              <a:rPr lang="zh-CN" altLang="en-US"/>
              <a:t>医疗设备维修申请登记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838199" y="4144300"/>
            <a:ext cx="5343524" cy="140425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2" name="副标题 7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8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40105" y="449580"/>
            <a:ext cx="10608945" cy="89662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96" name="序号"/>
          <p:cNvSpPr txBox="1"/>
          <p:nvPr>
            <p:custDataLst>
              <p:tags r:id="rId3"/>
            </p:custDataLst>
          </p:nvPr>
        </p:nvSpPr>
        <p:spPr>
          <a:xfrm>
            <a:off x="1132840" y="291592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01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4"/>
            </p:custDataLst>
          </p:nvPr>
        </p:nvSpPr>
        <p:spPr>
          <a:xfrm>
            <a:off x="2693035" y="291655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添加目录项标题</a:t>
            </a:r>
            <a:endParaRPr lang="zh-CN" altLang="en-US" sz="2400" b="1" spc="300">
              <a:solidFill>
                <a:schemeClr val="accent1">
                  <a:lumMod val="50000"/>
                </a:schemeClr>
              </a:solidFill>
              <a:latin typeface="+mn-ea"/>
              <a:ea typeface="+mj-ea"/>
              <a:sym typeface="+mn-ea"/>
            </a:endParaRPr>
          </a:p>
        </p:txBody>
      </p:sp>
      <p:sp>
        <p:nvSpPr>
          <p:cNvPr id="1048800" name="序号"/>
          <p:cNvSpPr txBox="1"/>
          <p:nvPr>
            <p:custDataLst>
              <p:tags r:id="rId5"/>
            </p:custDataLst>
          </p:nvPr>
        </p:nvSpPr>
        <p:spPr>
          <a:xfrm>
            <a:off x="6474460" y="291592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02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6"/>
            </p:custDataLst>
          </p:nvPr>
        </p:nvSpPr>
        <p:spPr>
          <a:xfrm>
            <a:off x="8034655" y="291655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设备维修申请流程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4" name="序号"/>
          <p:cNvSpPr txBox="1"/>
          <p:nvPr>
            <p:custDataLst>
              <p:tags r:id="rId7"/>
            </p:custDataLst>
          </p:nvPr>
        </p:nvSpPr>
        <p:spPr>
          <a:xfrm>
            <a:off x="6474460" y="391795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04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6" name="项标题"/>
          <p:cNvSpPr txBox="1"/>
          <p:nvPr>
            <p:custDataLst>
              <p:tags r:id="rId8"/>
            </p:custDataLst>
          </p:nvPr>
        </p:nvSpPr>
        <p:spPr>
          <a:xfrm>
            <a:off x="8034655" y="391858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维修登记注意事项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1132840" y="391795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03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0" name="项标题"/>
          <p:cNvSpPr txBox="1"/>
          <p:nvPr>
            <p:custDataLst>
              <p:tags r:id="rId10"/>
            </p:custDataLst>
          </p:nvPr>
        </p:nvSpPr>
        <p:spPr>
          <a:xfrm>
            <a:off x="2693035" y="391858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维修登记内容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2" name="序号"/>
          <p:cNvSpPr txBox="1"/>
          <p:nvPr>
            <p:custDataLst>
              <p:tags r:id="rId11"/>
            </p:custDataLst>
          </p:nvPr>
        </p:nvSpPr>
        <p:spPr>
          <a:xfrm>
            <a:off x="1132840" y="491998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05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4" name="项标题"/>
          <p:cNvSpPr txBox="1"/>
          <p:nvPr>
            <p:custDataLst>
              <p:tags r:id="rId12"/>
            </p:custDataLst>
          </p:nvPr>
        </p:nvSpPr>
        <p:spPr>
          <a:xfrm>
            <a:off x="2693035" y="492061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维修登记目的与意义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4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8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设备维修申请流程</a:t>
            </a:r>
            <a:endParaRPr lang="zh-CN" altLang="en-US"/>
          </a:p>
        </p:txBody>
      </p:sp>
      <p:sp>
        <p:nvSpPr>
          <p:cNvPr id="104889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设备故障报修</a:t>
            </a:r>
            <a:endParaRPr lang="zh-CN" altLang="en-US"/>
          </a:p>
        </p:txBody>
      </p:sp>
      <p:sp>
        <p:nvSpPr>
          <p:cNvPr id="1048962" name="椭圆 28"/>
          <p:cNvSpPr/>
          <p:nvPr>
            <p:custDataLst>
              <p:tags r:id="rId2"/>
            </p:custDataLst>
          </p:nvPr>
        </p:nvSpPr>
        <p:spPr>
          <a:xfrm>
            <a:off x="9277246" y="2870500"/>
            <a:ext cx="1897414" cy="189741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4" name="椭圆 29"/>
          <p:cNvSpPr/>
          <p:nvPr>
            <p:custDataLst>
              <p:tags r:id="rId3"/>
            </p:custDataLst>
          </p:nvPr>
        </p:nvSpPr>
        <p:spPr>
          <a:xfrm>
            <a:off x="9489289" y="2908278"/>
            <a:ext cx="256146" cy="2561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6" name="正文"/>
          <p:cNvSpPr txBox="1"/>
          <p:nvPr>
            <p:custDataLst>
              <p:tags r:id="rId4"/>
            </p:custDataLst>
          </p:nvPr>
        </p:nvSpPr>
        <p:spPr>
          <a:xfrm>
            <a:off x="9532550" y="3418277"/>
            <a:ext cx="1308700" cy="90019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维修完成后，填写维修报告并提交至相关部门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8968" name="弧形 58"/>
          <p:cNvSpPr/>
          <p:nvPr>
            <p:custDataLst>
              <p:tags r:id="rId5"/>
            </p:custDataLst>
          </p:nvPr>
        </p:nvSpPr>
        <p:spPr>
          <a:xfrm>
            <a:off x="9098107" y="2691361"/>
            <a:ext cx="2256215" cy="2256215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0" name="椭圆 30"/>
          <p:cNvSpPr/>
          <p:nvPr>
            <p:custDataLst>
              <p:tags r:id="rId6"/>
            </p:custDataLst>
          </p:nvPr>
        </p:nvSpPr>
        <p:spPr>
          <a:xfrm>
            <a:off x="7516319" y="2870500"/>
            <a:ext cx="1897414" cy="189741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椭圆 31"/>
          <p:cNvSpPr/>
          <p:nvPr>
            <p:custDataLst>
              <p:tags r:id="rId7"/>
            </p:custDataLst>
          </p:nvPr>
        </p:nvSpPr>
        <p:spPr>
          <a:xfrm>
            <a:off x="7767358" y="2908278"/>
            <a:ext cx="256146" cy="2561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4" name="正文"/>
          <p:cNvSpPr txBox="1"/>
          <p:nvPr>
            <p:custDataLst>
              <p:tags r:id="rId8"/>
            </p:custDataLst>
          </p:nvPr>
        </p:nvSpPr>
        <p:spPr>
          <a:xfrm>
            <a:off x="7810619" y="3418277"/>
            <a:ext cx="1308700" cy="90019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安排维修人员维修设备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6" name="弧形 57"/>
          <p:cNvSpPr/>
          <p:nvPr>
            <p:custDataLst>
              <p:tags r:id="rId9"/>
            </p:custDataLst>
          </p:nvPr>
        </p:nvSpPr>
        <p:spPr>
          <a:xfrm>
            <a:off x="838200" y="2691361"/>
            <a:ext cx="2256215" cy="2256215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椭圆 22"/>
          <p:cNvSpPr/>
          <p:nvPr>
            <p:custDataLst>
              <p:tags r:id="rId10"/>
            </p:custDataLst>
          </p:nvPr>
        </p:nvSpPr>
        <p:spPr>
          <a:xfrm>
            <a:off x="5935140" y="2870500"/>
            <a:ext cx="1897414" cy="189741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椭圆 23"/>
          <p:cNvSpPr/>
          <p:nvPr>
            <p:custDataLst>
              <p:tags r:id="rId11"/>
            </p:custDataLst>
          </p:nvPr>
        </p:nvSpPr>
        <p:spPr>
          <a:xfrm>
            <a:off x="6185570" y="2908278"/>
            <a:ext cx="256146" cy="2561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2" name="正文"/>
          <p:cNvSpPr txBox="1"/>
          <p:nvPr>
            <p:custDataLst>
              <p:tags r:id="rId12"/>
            </p:custDataLst>
          </p:nvPr>
        </p:nvSpPr>
        <p:spPr>
          <a:xfrm>
            <a:off x="6229441" y="3418277"/>
            <a:ext cx="1308700" cy="90019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相关部门审核申请表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8984" name="椭圆 24"/>
          <p:cNvSpPr/>
          <p:nvPr>
            <p:custDataLst>
              <p:tags r:id="rId13"/>
            </p:custDataLst>
          </p:nvPr>
        </p:nvSpPr>
        <p:spPr>
          <a:xfrm>
            <a:off x="4353962" y="2870500"/>
            <a:ext cx="1897414" cy="189741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6" name="椭圆 25"/>
          <p:cNvSpPr/>
          <p:nvPr>
            <p:custDataLst>
              <p:tags r:id="rId14"/>
            </p:custDataLst>
          </p:nvPr>
        </p:nvSpPr>
        <p:spPr>
          <a:xfrm>
            <a:off x="4604391" y="2908278"/>
            <a:ext cx="256146" cy="2561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8" name="正文"/>
          <p:cNvSpPr txBox="1"/>
          <p:nvPr>
            <p:custDataLst>
              <p:tags r:id="rId15"/>
            </p:custDataLst>
          </p:nvPr>
        </p:nvSpPr>
        <p:spPr>
          <a:xfrm>
            <a:off x="4648262" y="3418277"/>
            <a:ext cx="1308700" cy="90019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提交申请表至相关部门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0" name="椭圆 7"/>
          <p:cNvSpPr/>
          <p:nvPr>
            <p:custDataLst>
              <p:tags r:id="rId16"/>
            </p:custDataLst>
          </p:nvPr>
        </p:nvSpPr>
        <p:spPr>
          <a:xfrm>
            <a:off x="2772173" y="2870500"/>
            <a:ext cx="1897414" cy="189741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2" name="椭圆 9"/>
          <p:cNvSpPr/>
          <p:nvPr>
            <p:custDataLst>
              <p:tags r:id="rId17"/>
            </p:custDataLst>
          </p:nvPr>
        </p:nvSpPr>
        <p:spPr>
          <a:xfrm>
            <a:off x="3023212" y="2908278"/>
            <a:ext cx="256146" cy="2561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4" name="正文"/>
          <p:cNvSpPr txBox="1"/>
          <p:nvPr>
            <p:custDataLst>
              <p:tags r:id="rId18"/>
            </p:custDataLst>
          </p:nvPr>
        </p:nvSpPr>
        <p:spPr>
          <a:xfrm>
            <a:off x="3066474" y="3418277"/>
            <a:ext cx="1308700" cy="90019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填写设备维修申请表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8996" name="椭圆 5"/>
          <p:cNvSpPr/>
          <p:nvPr>
            <p:custDataLst>
              <p:tags r:id="rId19"/>
            </p:custDataLst>
          </p:nvPr>
        </p:nvSpPr>
        <p:spPr>
          <a:xfrm>
            <a:off x="1011855" y="2870500"/>
            <a:ext cx="1897414" cy="189741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8" name="椭圆 4"/>
          <p:cNvSpPr/>
          <p:nvPr>
            <p:custDataLst>
              <p:tags r:id="rId20"/>
            </p:custDataLst>
          </p:nvPr>
        </p:nvSpPr>
        <p:spPr>
          <a:xfrm>
            <a:off x="1262285" y="2908278"/>
            <a:ext cx="256146" cy="2561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0" name="正文"/>
          <p:cNvSpPr txBox="1"/>
          <p:nvPr>
            <p:custDataLst>
              <p:tags r:id="rId21"/>
            </p:custDataLst>
          </p:nvPr>
        </p:nvSpPr>
        <p:spPr>
          <a:xfrm>
            <a:off x="1306156" y="3418277"/>
            <a:ext cx="1308700" cy="90019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发现设备故障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填写维修申请表</a:t>
            </a:r>
            <a:endParaRPr lang="zh-CN" altLang="en-US"/>
          </a:p>
        </p:txBody>
      </p:sp>
      <p:sp>
        <p:nvSpPr>
          <p:cNvPr id="1049038" name="椭圆 262"/>
          <p:cNvSpPr/>
          <p:nvPr>
            <p:custDataLst>
              <p:tags r:id="rId2"/>
            </p:custDataLst>
          </p:nvPr>
        </p:nvSpPr>
        <p:spPr>
          <a:xfrm>
            <a:off x="2569289" y="4061046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40" name="椭圆 263"/>
          <p:cNvSpPr/>
          <p:nvPr>
            <p:custDataLst>
              <p:tags r:id="rId3"/>
            </p:custDataLst>
          </p:nvPr>
        </p:nvSpPr>
        <p:spPr>
          <a:xfrm>
            <a:off x="3386278" y="4138109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42" name="椭圆 264"/>
          <p:cNvSpPr/>
          <p:nvPr>
            <p:custDataLst>
              <p:tags r:id="rId4"/>
            </p:custDataLst>
          </p:nvPr>
        </p:nvSpPr>
        <p:spPr>
          <a:xfrm>
            <a:off x="4151266" y="4364911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44" name="椭圆 265"/>
          <p:cNvSpPr/>
          <p:nvPr>
            <p:custDataLst>
              <p:tags r:id="rId5"/>
            </p:custDataLst>
          </p:nvPr>
        </p:nvSpPr>
        <p:spPr>
          <a:xfrm>
            <a:off x="4797840" y="4556628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46" name="椭圆 266"/>
          <p:cNvSpPr/>
          <p:nvPr>
            <p:custDataLst>
              <p:tags r:id="rId6"/>
            </p:custDataLst>
          </p:nvPr>
        </p:nvSpPr>
        <p:spPr>
          <a:xfrm>
            <a:off x="5460703" y="4752730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8130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48" name="椭圆 268"/>
          <p:cNvSpPr/>
          <p:nvPr>
            <p:custDataLst>
              <p:tags r:id="rId8"/>
            </p:custDataLst>
          </p:nvPr>
        </p:nvSpPr>
        <p:spPr>
          <a:xfrm flipV="1">
            <a:off x="2918264" y="4502747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50" name="椭圆 269"/>
          <p:cNvSpPr/>
          <p:nvPr>
            <p:custDataLst>
              <p:tags r:id="rId9"/>
            </p:custDataLst>
          </p:nvPr>
        </p:nvSpPr>
        <p:spPr>
          <a:xfrm flipV="1">
            <a:off x="2958361" y="4543471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52" name="椭圆 270"/>
          <p:cNvSpPr/>
          <p:nvPr>
            <p:custDataLst>
              <p:tags r:id="rId10"/>
            </p:custDataLst>
          </p:nvPr>
        </p:nvSpPr>
        <p:spPr>
          <a:xfrm flipV="1">
            <a:off x="7719953" y="3722096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832365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54" name="椭圆 272"/>
          <p:cNvSpPr/>
          <p:nvPr>
            <p:custDataLst>
              <p:tags r:id="rId12"/>
            </p:custDataLst>
          </p:nvPr>
        </p:nvSpPr>
        <p:spPr>
          <a:xfrm flipV="1">
            <a:off x="4099264" y="3601803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4004033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704553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5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525994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58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66718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60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51128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61396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62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77303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57986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64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76156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239540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66" name="图形 15"/>
          <p:cNvSpPr/>
          <p:nvPr>
            <p:custDataLst>
              <p:tags r:id="rId23"/>
            </p:custDataLst>
          </p:nvPr>
        </p:nvSpPr>
        <p:spPr>
          <a:xfrm>
            <a:off x="5064113" y="4943194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68" name="图形 19"/>
          <p:cNvSpPr/>
          <p:nvPr>
            <p:custDataLst>
              <p:tags r:id="rId24"/>
            </p:custDataLst>
          </p:nvPr>
        </p:nvSpPr>
        <p:spPr>
          <a:xfrm>
            <a:off x="8496845" y="4648100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0" name="图形 27"/>
          <p:cNvSpPr/>
          <p:nvPr>
            <p:custDataLst>
              <p:tags r:id="rId25"/>
            </p:custDataLst>
          </p:nvPr>
        </p:nvSpPr>
        <p:spPr>
          <a:xfrm>
            <a:off x="4198255" y="3720843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2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71974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4" name="正文"/>
          <p:cNvSpPr txBox="1"/>
          <p:nvPr>
            <p:custDataLst>
              <p:tags r:id="rId27"/>
            </p:custDataLst>
          </p:nvPr>
        </p:nvSpPr>
        <p:spPr>
          <a:xfrm>
            <a:off x="838200" y="3741518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填写设备名称、型号、序列号等信息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6" name="正文"/>
          <p:cNvSpPr txBox="1"/>
          <p:nvPr>
            <p:custDataLst>
              <p:tags r:id="rId28"/>
            </p:custDataLst>
          </p:nvPr>
        </p:nvSpPr>
        <p:spPr>
          <a:xfrm>
            <a:off x="9285014" y="3741518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提交申请表至相关部门或人员，等待审批和安排维修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8" name="正文"/>
          <p:cNvSpPr txBox="1"/>
          <p:nvPr>
            <p:custDataLst>
              <p:tags r:id="rId29"/>
            </p:custDataLst>
          </p:nvPr>
        </p:nvSpPr>
        <p:spPr>
          <a:xfrm>
            <a:off x="7818944" y="2542349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附上设备维修的历史记录和维修方案建议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0" name="正文"/>
          <p:cNvSpPr txBox="1"/>
          <p:nvPr>
            <p:custDataLst>
              <p:tags r:id="rId30"/>
            </p:custDataLst>
          </p:nvPr>
        </p:nvSpPr>
        <p:spPr>
          <a:xfrm>
            <a:off x="2303016" y="2542349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描述设备出现的故障现象和影响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2" name="正文"/>
          <p:cNvSpPr txBox="1"/>
          <p:nvPr>
            <p:custDataLst>
              <p:tags r:id="rId31"/>
            </p:custDataLst>
          </p:nvPr>
        </p:nvSpPr>
        <p:spPr>
          <a:xfrm>
            <a:off x="5061607" y="1705938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提供设备使用环境和操作人员的信息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提交申请表至设备管理科</a:t>
            </a:r>
            <a:endParaRPr lang="zh-CN" altLang="en-US"/>
          </a:p>
        </p:txBody>
      </p:sp>
      <p:sp>
        <p:nvSpPr>
          <p:cNvPr id="1049120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256485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2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930421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24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36000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6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51516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28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38740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0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348166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3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81133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4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68650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36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54579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审核申请表：设备管理科对申请表进行审核，确认设备故障情况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38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7567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安排维修：设备管理科根据申请表安排维修人员对设备进行维修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40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536835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填写申请表：详细填写设备名称、型号、故障描述等信息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42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59152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提交申请表：将填写好的申请表提交至设备管理科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等待审批并执行维修</a:t>
            </a:r>
            <a:endParaRPr lang="zh-CN" altLang="en-US"/>
          </a:p>
        </p:txBody>
      </p:sp>
      <p:sp>
        <p:nvSpPr>
          <p:cNvPr id="1049180" name="矩形 3"/>
          <p:cNvSpPr/>
          <p:nvPr>
            <p:custDataLst>
              <p:tags r:id="rId2"/>
            </p:custDataLst>
          </p:nvPr>
        </p:nvSpPr>
        <p:spPr>
          <a:xfrm>
            <a:off x="1654229" y="1460500"/>
            <a:ext cx="9407200" cy="1034295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2" name="矩形 13"/>
          <p:cNvSpPr/>
          <p:nvPr>
            <p:custDataLst>
              <p:tags r:id="rId3"/>
            </p:custDataLst>
          </p:nvPr>
        </p:nvSpPr>
        <p:spPr>
          <a:xfrm>
            <a:off x="1130631" y="1460500"/>
            <a:ext cx="255120" cy="103429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4" name="文本框 4"/>
          <p:cNvSpPr txBox="1"/>
          <p:nvPr>
            <p:custDataLst>
              <p:tags r:id="rId4"/>
            </p:custDataLst>
          </p:nvPr>
        </p:nvSpPr>
        <p:spPr>
          <a:xfrm>
            <a:off x="1923580" y="1549864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提交维修申请后，等待审批结果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6" name="矩形 39"/>
          <p:cNvSpPr/>
          <p:nvPr>
            <p:custDataLst>
              <p:tags r:id="rId5"/>
            </p:custDataLst>
          </p:nvPr>
        </p:nvSpPr>
        <p:spPr>
          <a:xfrm>
            <a:off x="1654229" y="2688312"/>
            <a:ext cx="9407200" cy="1034295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8" name="矩形 5"/>
          <p:cNvSpPr/>
          <p:nvPr>
            <p:custDataLst>
              <p:tags r:id="rId6"/>
            </p:custDataLst>
          </p:nvPr>
        </p:nvSpPr>
        <p:spPr>
          <a:xfrm>
            <a:off x="1130631" y="2688312"/>
            <a:ext cx="255120" cy="103429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0" name="文本框 41"/>
          <p:cNvSpPr txBox="1"/>
          <p:nvPr>
            <p:custDataLst>
              <p:tags r:id="rId7"/>
            </p:custDataLst>
          </p:nvPr>
        </p:nvSpPr>
        <p:spPr>
          <a:xfrm>
            <a:off x="1923580" y="2777676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审批通过后，安排维修人员执行维修任务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2" name="矩形 12"/>
          <p:cNvSpPr/>
          <p:nvPr>
            <p:custDataLst>
              <p:tags r:id="rId8"/>
            </p:custDataLst>
          </p:nvPr>
        </p:nvSpPr>
        <p:spPr>
          <a:xfrm>
            <a:off x="1654229" y="3916124"/>
            <a:ext cx="9407200" cy="1034295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4" name="矩形 17"/>
          <p:cNvSpPr/>
          <p:nvPr>
            <p:custDataLst>
              <p:tags r:id="rId9"/>
            </p:custDataLst>
          </p:nvPr>
        </p:nvSpPr>
        <p:spPr>
          <a:xfrm>
            <a:off x="1130631" y="3916124"/>
            <a:ext cx="255120" cy="103429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6" name="文本框 19"/>
          <p:cNvSpPr txBox="1"/>
          <p:nvPr>
            <p:custDataLst>
              <p:tags r:id="rId10"/>
            </p:custDataLst>
          </p:nvPr>
        </p:nvSpPr>
        <p:spPr>
          <a:xfrm>
            <a:off x="1923580" y="4005488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维修过程中，确保维修人员遵守操作规程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8" name="矩形 49"/>
          <p:cNvSpPr/>
          <p:nvPr>
            <p:custDataLst>
              <p:tags r:id="rId11"/>
            </p:custDataLst>
          </p:nvPr>
        </p:nvSpPr>
        <p:spPr>
          <a:xfrm>
            <a:off x="1654229" y="5143306"/>
            <a:ext cx="9407200" cy="1034295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0" name="矩形 26"/>
          <p:cNvSpPr/>
          <p:nvPr>
            <p:custDataLst>
              <p:tags r:id="rId12"/>
            </p:custDataLst>
          </p:nvPr>
        </p:nvSpPr>
        <p:spPr>
          <a:xfrm>
            <a:off x="1130631" y="5143306"/>
            <a:ext cx="255120" cy="1034295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2" name="文本框 27"/>
          <p:cNvSpPr txBox="1"/>
          <p:nvPr>
            <p:custDataLst>
              <p:tags r:id="rId13"/>
            </p:custDataLst>
          </p:nvPr>
        </p:nvSpPr>
        <p:spPr>
          <a:xfrm>
            <a:off x="1923580" y="5232670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维修完成后，进行设备测试，确保设备正常运行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维修登记内容</a:t>
            </a:r>
            <a:endParaRPr lang="zh-CN" altLang="en-US"/>
          </a:p>
        </p:txBody>
      </p:sp>
      <p:sp>
        <p:nvSpPr>
          <p:cNvPr id="104924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设备基本信息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故障描述及故障处理过程</a:t>
            </a:r>
            <a:endParaRPr lang="zh-CN" altLang="en-US"/>
          </a:p>
        </p:txBody>
      </p:sp>
      <p:sp>
        <p:nvSpPr>
          <p:cNvPr id="1049344" name="正文"/>
          <p:cNvSpPr txBox="1"/>
          <p:nvPr>
            <p:custDataLst>
              <p:tags r:id="rId2"/>
            </p:custDataLst>
          </p:nvPr>
        </p:nvSpPr>
        <p:spPr>
          <a:xfrm>
            <a:off x="3369778" y="1460500"/>
            <a:ext cx="5452444" cy="72081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故障描述：详细描述设备出现的故障现象，如设备无法启动、显示异常等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6" name="正文"/>
          <p:cNvSpPr txBox="1"/>
          <p:nvPr>
            <p:custDataLst>
              <p:tags r:id="rId3"/>
            </p:custDataLst>
          </p:nvPr>
        </p:nvSpPr>
        <p:spPr>
          <a:xfrm>
            <a:off x="3369778" y="2259821"/>
            <a:ext cx="5452444" cy="72081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故障处理过程：记录维修人员对故障的处理过程，包括检查、诊断、维修等步骤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8" name="正文"/>
          <p:cNvSpPr txBox="1"/>
          <p:nvPr>
            <p:custDataLst>
              <p:tags r:id="rId4"/>
            </p:custDataLst>
          </p:nvPr>
        </p:nvSpPr>
        <p:spPr>
          <a:xfrm>
            <a:off x="3369778" y="3059142"/>
            <a:ext cx="5452444" cy="72081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维修结果：记录维修后的设备运行情况，如恢复正常、部分功能恢复等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0" name="正文"/>
          <p:cNvSpPr txBox="1"/>
          <p:nvPr>
            <p:custDataLst>
              <p:tags r:id="rId5"/>
            </p:custDataLst>
          </p:nvPr>
        </p:nvSpPr>
        <p:spPr>
          <a:xfrm>
            <a:off x="3369778" y="3858463"/>
            <a:ext cx="5452444" cy="72081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维修时间：记录维修开始和结束的时间，以及维修总时长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2" name="正文"/>
          <p:cNvSpPr txBox="1"/>
          <p:nvPr>
            <p:custDataLst>
              <p:tags r:id="rId6"/>
            </p:custDataLst>
          </p:nvPr>
        </p:nvSpPr>
        <p:spPr>
          <a:xfrm>
            <a:off x="3369778" y="4657784"/>
            <a:ext cx="5452444" cy="72081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维修人员：记录参与维修的人员姓名和联系方式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4" name="正文"/>
          <p:cNvSpPr txBox="1"/>
          <p:nvPr>
            <p:custDataLst>
              <p:tags r:id="rId7"/>
            </p:custDataLst>
          </p:nvPr>
        </p:nvSpPr>
        <p:spPr>
          <a:xfrm>
            <a:off x="3369778" y="5457105"/>
            <a:ext cx="5452444" cy="72081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维修费用：记录维修所需的费用，包括材料费、人工费等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维修内容及更换部件清单</a:t>
            </a:r>
            <a:endParaRPr lang="zh-CN" altLang="en-US"/>
          </a:p>
        </p:txBody>
      </p:sp>
      <p:cxnSp>
        <p:nvCxnSpPr>
          <p:cNvPr id="3145743" name="直接连接符 91"/>
          <p:cNvCxnSpPr/>
          <p:nvPr>
            <p:custDataLst>
              <p:tags r:id="rId2"/>
            </p:custDataLst>
          </p:nvPr>
        </p:nvCxnSpPr>
        <p:spPr>
          <a:xfrm flipV="1">
            <a:off x="1855646" y="3834170"/>
            <a:ext cx="598" cy="173564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92" name="正文"/>
          <p:cNvSpPr txBox="1"/>
          <p:nvPr>
            <p:custDataLst>
              <p:tags r:id="rId3"/>
            </p:custDataLst>
          </p:nvPr>
        </p:nvSpPr>
        <p:spPr>
          <a:xfrm>
            <a:off x="838200" y="4221398"/>
            <a:ext cx="2036088" cy="69485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设备名称：明确需要维修的设备名称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45" name="直接连接符 84"/>
          <p:cNvCxnSpPr/>
          <p:nvPr>
            <p:custDataLst>
              <p:tags r:id="rId4"/>
            </p:custDataLst>
          </p:nvPr>
        </p:nvCxnSpPr>
        <p:spPr>
          <a:xfrm flipV="1">
            <a:off x="3974327" y="3814420"/>
            <a:ext cx="3591" cy="1055749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94" name="正文"/>
          <p:cNvSpPr txBox="1"/>
          <p:nvPr>
            <p:custDataLst>
              <p:tags r:id="rId5"/>
            </p:custDataLst>
          </p:nvPr>
        </p:nvSpPr>
        <p:spPr>
          <a:xfrm>
            <a:off x="2958078" y="5087424"/>
            <a:ext cx="2036088" cy="69485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维修方案：提出具体的维修方案和更换部件清单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47" name="直接连接符 6"/>
          <p:cNvCxnSpPr/>
          <p:nvPr>
            <p:custDataLst>
              <p:tags r:id="rId6"/>
            </p:custDataLst>
          </p:nvPr>
        </p:nvCxnSpPr>
        <p:spPr>
          <a:xfrm flipH="1">
            <a:off x="6096000" y="3859307"/>
            <a:ext cx="0" cy="52787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96" name="正文"/>
          <p:cNvSpPr txBox="1"/>
          <p:nvPr>
            <p:custDataLst>
              <p:tags r:id="rId7"/>
            </p:custDataLst>
          </p:nvPr>
        </p:nvSpPr>
        <p:spPr>
          <a:xfrm>
            <a:off x="5077956" y="4605035"/>
            <a:ext cx="2036088" cy="69485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维修时间：预计维修所需的时间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49" name="直接连接符 83"/>
          <p:cNvCxnSpPr/>
          <p:nvPr>
            <p:custDataLst>
              <p:tags r:id="rId8"/>
            </p:custDataLst>
          </p:nvPr>
        </p:nvCxnSpPr>
        <p:spPr>
          <a:xfrm flipV="1">
            <a:off x="8214681" y="3814420"/>
            <a:ext cx="1795" cy="1386719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98" name="正文"/>
          <p:cNvSpPr txBox="1"/>
          <p:nvPr>
            <p:custDataLst>
              <p:tags r:id="rId9"/>
            </p:custDataLst>
          </p:nvPr>
        </p:nvSpPr>
        <p:spPr>
          <a:xfrm>
            <a:off x="7197834" y="5411809"/>
            <a:ext cx="2036088" cy="69485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维修记录：记录维修过程和更换部件的情况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51" name="直接连接符 31"/>
          <p:cNvCxnSpPr/>
          <p:nvPr>
            <p:custDataLst>
              <p:tags r:id="rId10"/>
            </p:custDataLst>
          </p:nvPr>
        </p:nvCxnSpPr>
        <p:spPr>
          <a:xfrm flipH="1">
            <a:off x="10335756" y="3875466"/>
            <a:ext cx="0" cy="32199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400" name="正文"/>
          <p:cNvSpPr txBox="1"/>
          <p:nvPr>
            <p:custDataLst>
              <p:tags r:id="rId11"/>
            </p:custDataLst>
          </p:nvPr>
        </p:nvSpPr>
        <p:spPr>
          <a:xfrm>
            <a:off x="9317712" y="4435061"/>
            <a:ext cx="2036088" cy="69485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维修反馈：用户对维修服务的满意度和意见建议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53" name="直接连接符 32"/>
          <p:cNvCxnSpPr/>
          <p:nvPr>
            <p:custDataLst>
              <p:tags r:id="rId12"/>
            </p:custDataLst>
          </p:nvPr>
        </p:nvCxnSpPr>
        <p:spPr>
          <a:xfrm flipH="1">
            <a:off x="2916183" y="2881362"/>
            <a:ext cx="0" cy="880988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402" name="正文"/>
          <p:cNvSpPr txBox="1"/>
          <p:nvPr>
            <p:custDataLst>
              <p:tags r:id="rId13"/>
            </p:custDataLst>
          </p:nvPr>
        </p:nvSpPr>
        <p:spPr>
          <a:xfrm>
            <a:off x="1898139" y="1903417"/>
            <a:ext cx="2036088" cy="716401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故障描述：详细描述设备出现的故障情况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4" name="正文"/>
          <p:cNvSpPr txBox="1"/>
          <p:nvPr>
            <p:custDataLst>
              <p:tags r:id="rId14"/>
            </p:custDataLst>
          </p:nvPr>
        </p:nvSpPr>
        <p:spPr>
          <a:xfrm>
            <a:off x="4018017" y="2539022"/>
            <a:ext cx="2036088" cy="716401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维修费用：预估维修费用和更换部件的费用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55" name="直接连接符 96"/>
          <p:cNvCxnSpPr/>
          <p:nvPr>
            <p:custDataLst>
              <p:tags r:id="rId15"/>
            </p:custDataLst>
          </p:nvPr>
        </p:nvCxnSpPr>
        <p:spPr>
          <a:xfrm flipV="1">
            <a:off x="7154143" y="2501316"/>
            <a:ext cx="3591" cy="1255648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406" name="正文"/>
          <p:cNvSpPr txBox="1"/>
          <p:nvPr>
            <p:custDataLst>
              <p:tags r:id="rId16"/>
            </p:custDataLst>
          </p:nvPr>
        </p:nvSpPr>
        <p:spPr>
          <a:xfrm>
            <a:off x="6137895" y="1532349"/>
            <a:ext cx="2036088" cy="716401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维修人员：负责维修的人员名单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57" name="直接连接符 100"/>
          <p:cNvCxnSpPr/>
          <p:nvPr>
            <p:custDataLst>
              <p:tags r:id="rId17"/>
            </p:custDataLst>
          </p:nvPr>
        </p:nvCxnSpPr>
        <p:spPr>
          <a:xfrm flipV="1">
            <a:off x="9274021" y="3338016"/>
            <a:ext cx="3591" cy="496154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408" name="正文"/>
          <p:cNvSpPr txBox="1"/>
          <p:nvPr>
            <p:custDataLst>
              <p:tags r:id="rId18"/>
            </p:custDataLst>
          </p:nvPr>
        </p:nvSpPr>
        <p:spPr>
          <a:xfrm>
            <a:off x="8257773" y="2365457"/>
            <a:ext cx="2036088" cy="716401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维修结果：维修后的设备运行情况及效果评估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59" name="直接箭头连接符 183"/>
          <p:cNvCxnSpPr/>
          <p:nvPr>
            <p:custDataLst>
              <p:tags r:id="rId19"/>
            </p:custDataLst>
          </p:nvPr>
        </p:nvCxnSpPr>
        <p:spPr>
          <a:xfrm>
            <a:off x="863935" y="3819208"/>
            <a:ext cx="10331861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410" name="椭圆 19"/>
          <p:cNvSpPr/>
          <p:nvPr>
            <p:custDataLst>
              <p:tags r:id="rId20"/>
            </p:custDataLst>
          </p:nvPr>
        </p:nvSpPr>
        <p:spPr>
          <a:xfrm>
            <a:off x="1792803" y="3755767"/>
            <a:ext cx="126881" cy="126881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412" name="椭圆 17"/>
          <p:cNvSpPr/>
          <p:nvPr>
            <p:custDataLst>
              <p:tags r:id="rId21"/>
            </p:custDataLst>
          </p:nvPr>
        </p:nvSpPr>
        <p:spPr>
          <a:xfrm>
            <a:off x="3912681" y="3755767"/>
            <a:ext cx="126881" cy="126881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414" name="椭圆 14"/>
          <p:cNvSpPr/>
          <p:nvPr>
            <p:custDataLst>
              <p:tags r:id="rId22"/>
            </p:custDataLst>
          </p:nvPr>
        </p:nvSpPr>
        <p:spPr>
          <a:xfrm>
            <a:off x="6032559" y="3755767"/>
            <a:ext cx="126881" cy="126881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416" name="椭圆 21"/>
          <p:cNvSpPr/>
          <p:nvPr>
            <p:custDataLst>
              <p:tags r:id="rId23"/>
            </p:custDataLst>
          </p:nvPr>
        </p:nvSpPr>
        <p:spPr>
          <a:xfrm>
            <a:off x="8152437" y="3755767"/>
            <a:ext cx="126881" cy="126881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418" name="椭圆 22"/>
          <p:cNvSpPr/>
          <p:nvPr>
            <p:custDataLst>
              <p:tags r:id="rId24"/>
            </p:custDataLst>
          </p:nvPr>
        </p:nvSpPr>
        <p:spPr>
          <a:xfrm>
            <a:off x="10272315" y="3755767"/>
            <a:ext cx="126881" cy="126881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420" name="椭圆 18"/>
          <p:cNvSpPr/>
          <p:nvPr>
            <p:custDataLst>
              <p:tags r:id="rId25"/>
            </p:custDataLst>
          </p:nvPr>
        </p:nvSpPr>
        <p:spPr>
          <a:xfrm>
            <a:off x="2852742" y="3755767"/>
            <a:ext cx="126881" cy="126881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422" name="椭圆 15"/>
          <p:cNvSpPr/>
          <p:nvPr>
            <p:custDataLst>
              <p:tags r:id="rId26"/>
            </p:custDataLst>
          </p:nvPr>
        </p:nvSpPr>
        <p:spPr>
          <a:xfrm>
            <a:off x="4972620" y="3755767"/>
            <a:ext cx="126881" cy="126881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cxnSp>
        <p:nvCxnSpPr>
          <p:cNvPr id="3145761" name="直接连接符 5"/>
          <p:cNvCxnSpPr/>
          <p:nvPr>
            <p:custDataLst>
              <p:tags r:id="rId27"/>
            </p:custDataLst>
          </p:nvPr>
        </p:nvCxnSpPr>
        <p:spPr>
          <a:xfrm flipH="1">
            <a:off x="5034266" y="3508587"/>
            <a:ext cx="3591" cy="25196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424" name="椭圆 13"/>
          <p:cNvSpPr/>
          <p:nvPr>
            <p:custDataLst>
              <p:tags r:id="rId28"/>
            </p:custDataLst>
          </p:nvPr>
        </p:nvSpPr>
        <p:spPr>
          <a:xfrm>
            <a:off x="7092498" y="3755767"/>
            <a:ext cx="126881" cy="126881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426" name="椭圆 20"/>
          <p:cNvSpPr/>
          <p:nvPr>
            <p:custDataLst>
              <p:tags r:id="rId29"/>
            </p:custDataLst>
          </p:nvPr>
        </p:nvSpPr>
        <p:spPr>
          <a:xfrm>
            <a:off x="9212376" y="3755767"/>
            <a:ext cx="126881" cy="126881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https://d.book118.com/208060055052006044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8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24"/>
</p:tagLst>
</file>

<file path=ppt/tags/tag78.xml><?xml version="1.0" encoding="utf-8"?>
<p:tagLst xmlns:p="http://schemas.openxmlformats.org/presentationml/2006/main">
  <p:tag name="KSO_WM_BEAUTIFY_FLAG" val="#wm#"/>
  <p:tag name="KSO_WM_SLIDE_ID" val="custom2023120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8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i*1_1_1"/>
  <p:tag name="KSO_WM_UNIT_INDEX" val="1_1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i*1_2_1"/>
  <p:tag name="KSO_WM_UNIT_INDEX" val="1_2_1"/>
  <p:tag name="KSO_WM_UNIT_LAYERLEVEL" val="1_1_1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i*1_4_1"/>
  <p:tag name="KSO_WM_UNIT_INDEX" val="1_4_1"/>
  <p:tag name="KSO_WM_UNIT_LAYERLEVEL" val="1_1_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i*1_3_1"/>
  <p:tag name="KSO_WM_UNIT_INDEX" val="1_3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i*1_5_1"/>
  <p:tag name="KSO_WM_UNIT_INDEX" val="1_5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05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3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6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6_1"/>
  <p:tag name="KSO_WM_UNIT_INDEX" val="1_6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6_2"/>
  <p:tag name="KSO_WM_UNIT_INDEX" val="1_6_2"/>
  <p:tag name="KSO_WM_UNIT_LAYERLEVEL" val="1_1_1"/>
  <p:tag name="KSO_WM_UNIT_LINE_FORE_SCHEMECOLOR_INDEX" val="5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6_1"/>
  <p:tag name="KSO_WM_UNIT_INDEX" val="1_6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i*1_1"/>
  <p:tag name="KSO_WM_UNIT_INDEX" val="1_1"/>
  <p:tag name="KSO_WM_UNIT_LAYERLEVEL" val="1_1"/>
  <p:tag name="KSO_WM_UNIT_LINE_FORE_SCHEMECOLOR_INDEX" val="5"/>
  <p:tag name="KSO_WM_UNIT_TYPE" val="l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i*1_5_1"/>
  <p:tag name="KSO_WM_UNIT_INDEX" val="1_5_1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5_2"/>
  <p:tag name="KSO_WM_UNIT_INDEX" val="1_5_2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5_1"/>
  <p:tag name="KSO_WM_UNIT_INDEX" val="1_5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i*1_2"/>
  <p:tag name="KSO_WM_UNIT_INDEX" val="1_2"/>
  <p:tag name="KSO_WM_UNIT_LAYERLEVEL" val="1_1"/>
  <p:tag name="KSO_WM_UNIT_LINE_FORE_SCHEMECOLOR_INDEX" val="5"/>
  <p:tag name="KSO_WM_UNIT_TYPE" val="l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4_1"/>
  <p:tag name="KSO_WM_UNIT_INDEX" val="1_4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4_2"/>
  <p:tag name="KSO_WM_UNIT_INDEX" val="1_4_2"/>
  <p:tag name="KSO_WM_UNIT_LAYERLEVEL" val="1_1_1"/>
  <p:tag name="KSO_WM_UNIT_LINE_FORE_SCHEMECOLOR_INDEX" val="5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i*1_3_1"/>
  <p:tag name="KSO_WM_UNIT_INDEX" val="1_3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3_2"/>
  <p:tag name="KSO_WM_UNIT_INDEX" val="1_3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2_1"/>
  <p:tag name="KSO_WM_UNIT_INDEX" val="1_2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2_2"/>
  <p:tag name="KSO_WM_UNIT_INDEX" val="1_2_2"/>
  <p:tag name="KSO_WM_UNIT_LAYERLEVEL" val="1_1_1"/>
  <p:tag name="KSO_WM_UNIT_LINE_FORE_SCHEMECOLOR_INDEX" val="5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i*1_1_1"/>
  <p:tag name="KSO_WM_UNIT_INDEX" val="1_1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1_2"/>
  <p:tag name="KSO_WM_UNIT_INDEX" val="1_1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"/>
  <p:tag name="KSO_WM_UNIT_INDEX" val="1_1"/>
  <p:tag name="KSO_WM_UNIT_LAYERLEVEL" val="1_1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"/>
  <p:tag name="KSO_WM_UNIT_INDEX" val="1_2"/>
  <p:tag name="KSO_WM_UNIT_LAYERLEVEL" val="1_1"/>
  <p:tag name="KSO_WM_UNIT_LINE_FORE_SCHEMECOLOR_INDEX" val="5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3"/>
  <p:tag name="KSO_WM_UNIT_INDEX" val="1_3"/>
  <p:tag name="KSO_WM_UNIT_LAYERLEVEL" val="1_1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4"/>
  <p:tag name="KSO_WM_UNIT_INDEX" val="1_4"/>
  <p:tag name="KSO_WM_UNIT_LAYERLEVEL" val="1_1"/>
  <p:tag name="KSO_WM_UNIT_LINE_FORE_SCHEMECOLOR_INDEX" val="5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5"/>
  <p:tag name="KSO_WM_UNIT_INDEX" val="1_5"/>
  <p:tag name="KSO_WM_UNIT_LAYERLEVEL" val="1_1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6"/>
  <p:tag name="KSO_WM_UNIT_INDEX" val="1_6"/>
  <p:tag name="KSO_WM_UNIT_LAYERLEVEL" val="1_1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7"/>
  <p:tag name="KSO_WM_UNIT_INDEX" val="1_7"/>
  <p:tag name="KSO_WM_UNIT_LAYERLEVEL" val="1_1"/>
  <p:tag name="KSO_WM_UNIT_LINE_FORE_SCHEMECOLOR_INDEX" val="5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8"/>
  <p:tag name="KSO_WM_UNIT_INDEX" val="1_8"/>
  <p:tag name="KSO_WM_UNIT_LAYERLEVEL" val="1_1"/>
  <p:tag name="KSO_WM_UNIT_LINE_FORE_SCHEMECOLOR_INDEX" val="5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9"/>
  <p:tag name="KSO_WM_UNIT_INDEX" val="1_9"/>
  <p:tag name="KSO_WM_UNIT_LAYERLEVEL" val="1_1"/>
  <p:tag name="KSO_WM_UNIT_LINE_FORE_SCHEMECOLOR_INDEX" val="5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0"/>
  <p:tag name="KSO_WM_UNIT_INDEX" val="1_10"/>
  <p:tag name="KSO_WM_UNIT_LAYERLEVEL" val="1_1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1"/>
  <p:tag name="KSO_WM_UNIT_INDEX" val="1_11"/>
  <p:tag name="KSO_WM_UNIT_LAYERLEVEL" val="1_1"/>
  <p:tag name="KSO_WM_UNIT_LINE_FORE_SCHEMECOLOR_INDEX" val="5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2"/>
  <p:tag name="KSO_WM_UNIT_INDEX" val="1_12"/>
  <p:tag name="KSO_WM_UNIT_LAYERLEVEL" val="1_1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3"/>
  <p:tag name="KSO_WM_UNIT_INDEX" val="1_13"/>
  <p:tag name="KSO_WM_UNIT_LAYERLEVEL" val="1_1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4"/>
  <p:tag name="KSO_WM_UNIT_INDEX" val="1_14"/>
  <p:tag name="KSO_WM_UNIT_LAYERLEVEL" val="1_1"/>
  <p:tag name="KSO_WM_UNIT_LINE_FORE_SCHEMECOLOR_INDEX" val="5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5"/>
  <p:tag name="KSO_WM_UNIT_INDEX" val="1_15"/>
  <p:tag name="KSO_WM_UNIT_LAYERLEVEL" val="1_1"/>
  <p:tag name="KSO_WM_UNIT_LINE_FORE_SCHEMECOLOR_INDEX" val="5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6"/>
  <p:tag name="KSO_WM_UNIT_INDEX" val="1_16"/>
  <p:tag name="KSO_WM_UNIT_LAYERLEVEL" val="1_1"/>
  <p:tag name="KSO_WM_UNIT_LINE_FORE_SCHEMECOLOR_INDEX" val="5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7"/>
  <p:tag name="KSO_WM_UNIT_INDEX" val="1_17"/>
  <p:tag name="KSO_WM_UNIT_LAYERLEVEL" val="1_1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8"/>
  <p:tag name="KSO_WM_UNIT_INDEX" val="1_18"/>
  <p:tag name="KSO_WM_UNIT_LAYERLEVEL" val="1_1"/>
  <p:tag name="KSO_WM_UNIT_LINE_FORE_SCHEMECOLOR_INDEX" val="5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9"/>
  <p:tag name="KSO_WM_UNIT_INDEX" val="1_19"/>
  <p:tag name="KSO_WM_UNIT_LAYERLEVEL" val="1_1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0"/>
  <p:tag name="KSO_WM_UNIT_INDEX" val="1_20"/>
  <p:tag name="KSO_WM_UNIT_LAYERLEVEL" val="1_1"/>
  <p:tag name="KSO_WM_UNIT_LINE_FORE_SCHEMECOLOR_INDEX" val="5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1"/>
  <p:tag name="KSO_WM_UNIT_INDEX" val="1_21"/>
  <p:tag name="KSO_WM_UNIT_LAYERLEVEL" val="1_1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2"/>
  <p:tag name="KSO_WM_UNIT_INDEX" val="1_22"/>
  <p:tag name="KSO_WM_UNIT_LAYERLEVEL" val="1_1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3"/>
  <p:tag name="KSO_WM_UNIT_INDEX" val="1_23"/>
  <p:tag name="KSO_WM_UNIT_LAYERLEVEL" val="1_1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4"/>
  <p:tag name="KSO_WM_UNIT_INDEX" val="1_24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5"/>
  <p:tag name="KSO_WM_UNIT_INDEX" val="1_25"/>
  <p:tag name="KSO_WM_UNIT_LAYERLEVEL" val="1_1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73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6_1"/>
  <p:tag name="KSO_WM_UNIT_INDEX" val="1_6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1_1"/>
  <p:tag name="KSO_WM_UNIT_INDEX" val="1_1_1"/>
  <p:tag name="KSO_WM_UNIT_LAYERLEVEL" val="1_1_1"/>
  <p:tag name="KSO_WM_UNIT_LINE_FORE_SCHEMECOLOR_INDEX" val="5"/>
  <p:tag name="KSO_WM_UNIT_TYPE" val="m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3_1"/>
  <p:tag name="KSO_WM_UNIT_INDEX" val="1_3_1"/>
  <p:tag name="KSO_WM_UNIT_LAYERLEVEL" val="1_1_1"/>
  <p:tag name="KSO_WM_UNIT_LINE_FORE_SCHEMECOLOR_INDEX" val="5"/>
  <p:tag name="KSO_WM_UNIT_TYPE" val="m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5_1"/>
  <p:tag name="KSO_WM_UNIT_INDEX" val="1_5_1"/>
  <p:tag name="KSO_WM_UNIT_LAYERLEVEL" val="1_1_1"/>
  <p:tag name="KSO_WM_UNIT_LINE_FORE_SCHEMECOLOR_INDEX" val="5"/>
  <p:tag name="KSO_WM_UNIT_TYPE" val="m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7_1"/>
  <p:tag name="KSO_WM_UNIT_INDEX" val="1_7_1"/>
  <p:tag name="KSO_WM_UNIT_LAYERLEVEL" val="1_1_1"/>
  <p:tag name="KSO_WM_UNIT_LINE_FORE_SCHEMECOLOR_INDEX" val="5"/>
  <p:tag name="KSO_WM_UNIT_TYPE" val="m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9_1"/>
  <p:tag name="KSO_WM_UNIT_INDEX" val="1_9_1"/>
  <p:tag name="KSO_WM_UNIT_LAYERLEVEL" val="1_1_1"/>
  <p:tag name="KSO_WM_UNIT_LINE_FORE_SCHEMECOLOR_INDEX" val="5"/>
  <p:tag name="KSO_WM_UNIT_TYPE" val="m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9_1"/>
  <p:tag name="KSO_WM_UNIT_INDEX" val="1_9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2_1"/>
  <p:tag name="KSO_WM_UNIT_INDEX" val="1_2_1"/>
  <p:tag name="KSO_WM_UNIT_LAYERLEVEL" val="1_1_1"/>
  <p:tag name="KSO_WM_UNIT_LINE_FORE_SCHEMECOLOR_INDEX" val="5"/>
  <p:tag name="KSO_WM_UNIT_TYPE" val="m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6_1"/>
  <p:tag name="KSO_WM_UNIT_INDEX" val="1_6_1"/>
  <p:tag name="KSO_WM_UNIT_LAYERLEVEL" val="1_1_1"/>
  <p:tag name="KSO_WM_UNIT_LINE_FORE_SCHEMECOLOR_INDEX" val="5"/>
  <p:tag name="KSO_WM_UNIT_TYPE" val="m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8_1"/>
  <p:tag name="KSO_WM_UNIT_INDEX" val="1_8_1"/>
  <p:tag name="KSO_WM_UNIT_LAYERLEVEL" val="1_1_1"/>
  <p:tag name="KSO_WM_UNIT_LINE_FORE_SCHEMECOLOR_INDEX" val="5"/>
  <p:tag name="KSO_WM_UNIT_TYPE" val="m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8_1"/>
  <p:tag name="KSO_WM_UNIT_INDEX" val="1_8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i*1_1"/>
  <p:tag name="KSO_WM_UNIT_INDEX" val="1_1"/>
  <p:tag name="KSO_WM_UNIT_LAYERLEVEL" val="1_1"/>
  <p:tag name="KSO_WM_UNIT_TYPE" val="m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1_2"/>
  <p:tag name="KSO_WM_UNIT_INDEX" val="1_1_2"/>
  <p:tag name="KSO_WM_UNIT_LAYERLEVEL" val="1_1_1"/>
  <p:tag name="KSO_WM_UNIT_LINE_FORE_SCHEMECOLOR_INDEX" val="5"/>
  <p:tag name="KSO_WM_UNIT_TYPE" val="m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3_2"/>
  <p:tag name="KSO_WM_UNIT_INDEX" val="1_3_2"/>
  <p:tag name="KSO_WM_UNIT_LAYERLEVEL" val="1_1_1"/>
  <p:tag name="KSO_WM_UNIT_LINE_FORE_SCHEMECOLOR_INDEX" val="5"/>
  <p:tag name="KSO_WM_UNIT_TYPE" val="m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5_2"/>
  <p:tag name="KSO_WM_UNIT_INDEX" val="1_5_2"/>
  <p:tag name="KSO_WM_UNIT_LAYERLEVEL" val="1_1_1"/>
  <p:tag name="KSO_WM_UNIT_LINE_FORE_SCHEMECOLOR_INDEX" val="5"/>
  <p:tag name="KSO_WM_UNIT_TYPE" val="m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7_2"/>
  <p:tag name="KSO_WM_UNIT_INDEX" val="1_7_2"/>
  <p:tag name="KSO_WM_UNIT_LAYERLEVEL" val="1_1_1"/>
  <p:tag name="KSO_WM_UNIT_LINE_FORE_SCHEMECOLOR_INDEX" val="5"/>
  <p:tag name="KSO_WM_UNIT_TYPE" val="m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9_2"/>
  <p:tag name="KSO_WM_UNIT_INDEX" val="1_9_2"/>
  <p:tag name="KSO_WM_UNIT_LAYERLEVEL" val="1_1_1"/>
  <p:tag name="KSO_WM_UNIT_LINE_FORE_SCHEMECOLOR_INDEX" val="5"/>
  <p:tag name="KSO_WM_UNIT_TYPE" val="m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2_2"/>
  <p:tag name="KSO_WM_UNIT_INDEX" val="1_2_2"/>
  <p:tag name="KSO_WM_UNIT_LAYERLEVEL" val="1_1_1"/>
  <p:tag name="KSO_WM_UNIT_LINE_FORE_SCHEMECOLOR_INDEX" val="5"/>
  <p:tag name="KSO_WM_UNIT_TYPE" val="m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4_1"/>
  <p:tag name="KSO_WM_UNIT_INDEX" val="1_4_1"/>
  <p:tag name="KSO_WM_UNIT_LAYERLEVEL" val="1_1_1"/>
  <p:tag name="KSO_WM_UNIT_LINE_FORE_SCHEMECOLOR_INDEX" val="5"/>
  <p:tag name="KSO_WM_UNIT_TYPE" val="m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4_2"/>
  <p:tag name="KSO_WM_UNIT_INDEX" val="1_4_2"/>
  <p:tag name="KSO_WM_UNIT_LAYERLEVEL" val="1_1_1"/>
  <p:tag name="KSO_WM_UNIT_LINE_FORE_SCHEMECOLOR_INDEX" val="5"/>
  <p:tag name="KSO_WM_UNIT_TYPE" val="m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6_2"/>
  <p:tag name="KSO_WM_UNIT_INDEX" val="1_6_2"/>
  <p:tag name="KSO_WM_UNIT_LAYERLEVEL" val="1_1_1"/>
  <p:tag name="KSO_WM_UNIT_LINE_FORE_SCHEMECOLOR_INDEX" val="5"/>
  <p:tag name="KSO_WM_UNIT_TYPE" val="m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8_2"/>
  <p:tag name="KSO_WM_UNIT_INDEX" val="1_8_2"/>
  <p:tag name="KSO_WM_UNIT_LAYERLEVEL" val="1_1_1"/>
  <p:tag name="KSO_WM_UNIT_LINE_FORE_SCHEMECOLOR_INDEX" val="5"/>
  <p:tag name="KSO_WM_UNIT_TYPE" val="m_h_i"/>
</p:tagLst>
</file>

<file path=ppt/tags/tag20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3">
      <a:dk1>
        <a:srgbClr val="000000"/>
      </a:dk1>
      <a:lt1>
        <a:srgbClr val="FFFFFF"/>
      </a:lt1>
      <a:dk2>
        <a:srgbClr val="510303"/>
      </a:dk2>
      <a:lt2>
        <a:srgbClr val="FFF3F3"/>
      </a:lt2>
      <a:accent1>
        <a:srgbClr val="FE2F49"/>
      </a:accent1>
      <a:accent2>
        <a:srgbClr val="ED49E1"/>
      </a:accent2>
      <a:accent3>
        <a:srgbClr val="FE76DA"/>
      </a:accent3>
      <a:accent4>
        <a:srgbClr val="FF9929"/>
      </a:accent4>
      <a:accent5>
        <a:srgbClr val="75C6FE"/>
      </a:accent5>
      <a:accent6>
        <a:srgbClr val="B482DA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微软雅黑</vt:lpstr>
      <vt:lpstr>Wingdings</vt:lpstr>
      <vt:lpstr>Office Theme</vt:lpstr>
      <vt:lpstr>医疗设备维修申请登记</vt:lpstr>
      <vt:lpstr>目录</vt:lpstr>
      <vt:lpstr>添加章节标题</vt:lpstr>
      <vt:lpstr>设备维修申请流程</vt:lpstr>
      <vt:lpstr>设备故障报修</vt:lpstr>
      <vt:lpstr>填写维修申请表</vt:lpstr>
      <vt:lpstr>提交申请表至设备管理科</vt:lpstr>
      <vt:lpstr>等待审批并执行维修</vt:lpstr>
      <vt:lpstr>维修登记内容</vt:lpstr>
      <vt:lpstr>设备基本信息</vt:lpstr>
      <vt:lpstr>故障描述及故障处理过程</vt:lpstr>
      <vt:lpstr>维修内容及更换部件清单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2024-09-24T11:31:35.131</cp:lastPrinted>
  <dcterms:created xsi:type="dcterms:W3CDTF">2024-09-24T03:31:35Z</dcterms:created>
  <dcterms:modified xsi:type="dcterms:W3CDTF">2024-09-24T03:31:37Z</dcterms:modified>
</cp:coreProperties>
</file>