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6DFDF-1CF2-4A5E-BDE0-F4A9B1A7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A100C-CF96-40EA-A059-B82EF2B21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AFE4E-91A7-4B20-A953-F28C6D3C9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56DF3-9640-4E31-A876-802B1E007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9A423-5CDA-401E-B730-2FC9FA50B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9F958-1D46-4448-8F91-A5FEDA45C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04202-2B9E-4174-A9A2-9C6B266E2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053E7-745D-4273-8871-9E910E53E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C4246-2094-4FC4-B598-ED6958106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C6B79-671C-4EE7-BF8D-B66BE5C52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089E7-6297-4EA4-8500-5B9A3859F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1021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董公酒品牌策略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品牌背景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品牌背景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品牌历史</a:t>
            </a:r>
            <a:endParaRPr lang="zh-CN" altLang="en-US"/>
          </a:p>
        </p:txBody>
      </p:sp>
      <p:sp>
        <p:nvSpPr>
          <p:cNvPr id="1048876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创始人：董公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成立时间：1995年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8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2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品牌定位：高端白酒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4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8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发展历程：从地方品牌到全国知名品牌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0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品牌文化：传承中国传统文化，弘扬民族精神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6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品牌荣誉：多次获得国内外奖项，被誉为“中国白酒第一品牌”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品牌文化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品牌名称：董公酒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品牌定位：高端、品质、文化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品牌理念：传承传统文化，弘扬民族精神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品牌历史：历史悠久，源自古代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</a:t>
            </a:r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目标市场：高端白酒市场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品牌理念：传承中国传统文化，弘扬民族精神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品牌形象：高端、大气、典雅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品牌价值：追求卓越品质，打造民族品牌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907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</a:t>
            </a:r>
            <a:endParaRPr lang="zh-CN" altLang="en-US"/>
          </a:p>
        </p:txBody>
      </p:sp>
      <p:sp>
        <p:nvSpPr>
          <p:cNvPr id="104910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消费升级：消费者对高品质、健康、安全的酒类产品需求增加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品牌化：消费者对品牌的认知度和忠诚度越来越高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互联网+：线上销售渠道逐渐成为主流，线上营销成为重要手段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跨界合作：与其他行业进行跨界合作，提升品牌影响力和竞争力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竞争态势</a:t>
            </a:r>
            <a:endParaRPr lang="zh-CN" altLang="en-US"/>
          </a:p>
        </p:txBody>
      </p:sp>
      <p:sp>
        <p:nvSpPr>
          <p:cNvPr id="10491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品牌定位：董公酒定位为中高端市场，需要与竞争对手进行差异化竞争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竞争对手：茅台、五粮液、泸州老窖等知名品牌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市场份额：董公酒市场份额较小，需要扩大市场份额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消费者需求：消费者对高品质、高性价比的酒类产品需求日益增长，董公酒需要满足消费者需求。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目标消费者</a:t>
            </a:r>
            <a:endParaRPr lang="zh-CN" altLang="en-US"/>
          </a:p>
        </p:txBody>
      </p:sp>
      <p:sp>
        <p:nvSpPr>
          <p:cNvPr id="10492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职业：白领、商务人士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年龄段：25-45岁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收入水平：中高收入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消费习惯：注重品质、追求健康、喜欢尝试新事物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品牌策略</a:t>
            </a:r>
            <a:endParaRPr lang="zh-CN" altLang="en-US"/>
          </a:p>
        </p:txBody>
      </p:sp>
      <p:sp>
        <p:nvSpPr>
          <p:cNvPr id="104927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</a:t>
            </a:r>
            <a:endParaRPr lang="zh-CN" altLang="en-US"/>
          </a:p>
        </p:txBody>
      </p:sp>
      <p:sp>
        <p:nvSpPr>
          <p:cNvPr id="10493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品牌口号：传承经典，品味人生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品牌定位：高端、品质、传承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品牌形象：传统、经典、尊贵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品牌形象代言人：选择具有传统气质和品味的明星代言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品牌传播</a:t>
            </a:r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利用社交媒体进行品牌传播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举办线上线下活动，提高品牌曝光度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利用名人效应，提高品牌知名度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制作高质量的广告和宣传片，提升品牌形象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https://d.book118.com/208061021127006022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董公酒品牌策略</vt:lpstr>
      <vt:lpstr>目录</vt:lpstr>
      <vt:lpstr>添加章节标题</vt:lpstr>
      <vt:lpstr>品牌背景</vt:lpstr>
      <vt:lpstr>品牌历史</vt:lpstr>
      <vt:lpstr>品牌文化</vt:lpstr>
      <vt:lpstr>品牌定位</vt:lpstr>
      <vt:lpstr>市场分析</vt:lpstr>
      <vt:lpstr>行业趋势</vt:lpstr>
      <vt:lpstr>竞争态势</vt:lpstr>
      <vt:lpstr>目标消费者</vt:lpstr>
      <vt:lpstr>品牌策略</vt:lpstr>
      <vt:lpstr>品牌形象</vt:lpstr>
      <vt:lpstr>品牌传播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2024-08-29T02:42:55.859</cp:lastPrinted>
  <dcterms:created xsi:type="dcterms:W3CDTF">2024-08-28T18:42:55Z</dcterms:created>
  <dcterms:modified xsi:type="dcterms:W3CDTF">2024-08-28T18:42:58Z</dcterms:modified>
</cp:coreProperties>
</file>