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7E73182-452F-4D49-B6A0-8C2C1B72D4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191A600-B8E2-4BDE-A9D0-F03A07D9E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0956B4-7D54-4BC9-A2AF-8FCC7E7ACD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4E4CDF-4A02-45C7-9136-146E5950BD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38D06C-CB51-40A0-BE10-9F2AAA689D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307B212-830B-4A29-A6EE-8EC032EBC84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9EF5CD4-1061-458A-ACE7-8F66B7F99D7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27C056-8B14-4307-B204-32DF451817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EDEF58-257D-4D51-87BB-115F1508D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6D3C0B-99AA-4775-B819-26BE125FAE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5A0A4A-9A29-41B4-B194-C94F86259D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08061117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2024-01-25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有方有法糖尿病和痛风的治疗建议</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糖尿病与痛风概述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生活方式调整建议</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药物治疗方案选择及注意事项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非药物治疗手段探讨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并发症预防与处理策略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患者自我管理与教育支持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糖尿病与痛风概述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糖尿病是一种慢性代谢性疾病，主要特征是血糖水平持续升高。</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25" r="16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类型</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0375" r="103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症状</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主要包括1型糖尿病、2型糖尿病、妊娠期糖尿病等。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多饮、多尿、多食、体重下降、视力模糊、疲劳等。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糖尿病定义、类型及症状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痛风是一种由于尿酸代谢异常导致的关节炎症性疾病。</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625" r="16625"/>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体内尿酸生成过多或排泄减少，导致尿酸盐在关节和肾脏等部位沉积。</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原因</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关节红肿、热痛、活动受限，常见于大脚趾、脚踝、膝关节等。</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表现</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痛风定义、原因及表现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糖尿病和痛风都属于代谢性疾病，且两者之间存在一定的关联性。糖尿病患者由于代谢紊乱，容易导致痛风的发生；同时，痛风患者也常常伴有糖尿病等代谢性疾病。</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关联性</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糖尿病和痛风可以相互影响，加重病情。例如，糖尿病患者的高血糖状态可以加重痛风的关节炎症，而痛风患者的尿酸代谢异常也可能对糖尿病患者的血糖控制产生不良影响。因此，对于同时患有糖尿病和痛风的患者，需要积极治疗两种疾病，加强病情监测和管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相互影响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两者关联性及相互影响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生活方式调整建议</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控制总热量摄入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选择低GI食物</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限制高嘌呤食物</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增加水分摄入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合理饮食原则与实践</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98" r="16598"/>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32" b="32"/>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根据个体情况制定合适的热量摄入计划，避免过度摄入导致体重增加。</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优先选择低血糖指数（GI）的食物，如全谷类、蔬菜、水果等，有助于控制血糖波动。</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痛风患者应限制摄入高嘌呤食物，如内脏、海鲜等，以降低尿酸水平。</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多饮水有助于促进尿酸排泄，减少痛风发作风险。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8234" r="8234"/>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适当运动对疾病改善作用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有氧运动</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如散步、慢跑、游泳等，有助于提高心肺功能，促进新陈代谢，改善血糖控制。</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力量训练</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适量进行力量训练有助于增加肌肉量，提高身体代谢率，促进尿酸排泄。</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运动注意事项</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运动前应咨询医生意见，选择适合自己的运动方式和强度，避免运动诱发低血糖或痛风发作。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保持充足的睡眠时间和良好的睡眠质量，有助于身体恢复和代谢调整。</a:t>
            </a:r>
          </a:p>
        </p:txBody>
      </p:sp>
      <p:pic>
        <p:nvPicPr>
          <p:cNvPr id="6" name="Picture 6"/>
          <p:cNvPicPr>
            <a:picLocks noChangeAspect="1"/>
          </p:cNvPicPr>
          <p:nvPr/>
        </p:nvPicPr>
        <p:blipFill>
          <a:blip r:embed="rId2"/>
          <a:srcRect l="9625" r="9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规律作息</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积极面对疾病，保持乐观的心态，有助于减轻疾病带来的心理压力。</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放松心情</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与家人、朋友或专业人士交流，分享自己的感受和经历，获得情感支持和建议。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寻求支持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保持良好作息和心态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药物治疗方案选择及注意事项</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通过刺激胰岛B细胞释放胰岛素来降低血糖，如格列本脲、格列吡嗪等。</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磺脲类药物</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通过抑制肝糖原异生和增加外周组织对葡萄糖的利用来降低血糖，如二甲双胍等。</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双胍类药物</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通过抑制肠道α-葡萄糖苷酶来延缓碳水化合物的吸收，从而降低餐后血糖，如阿卡波糖等。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α-葡萄糖苷酶抑制剂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通过抑制二肽基肽酶-4来减少胰高血糖素样肽-1的降解，从而促进胰岛素分泌和降低血糖，如西格列汀等。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DPP-4抑制剂</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降糖药物种类及作用机制</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尿酸合成抑制剂</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通过抑制黄嘌呤氧化酶来减少尿酸的合成，从而降低血尿酸水平，如别嘌醇、非布司他等。</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尿酸排泄促进剂</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通过增加肾脏对尿酸的排泄来降低血尿酸水平，如丙磺舒、苯溴马隆等。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尿酸酶类药物</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通过分解尿酸为易于排泄的尿囊素从而降低血尿酸水平，如拉布立酶、普瑞凯希等。</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降尿酸药物使用指南</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https://d.book118.com/208061117015006032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2024-09-09T09:06:40.045</cp:lastPrinted>
  <dcterms:created xsi:type="dcterms:W3CDTF">2024-09-09T01:06:40Z</dcterms:created>
  <dcterms:modified xsi:type="dcterms:W3CDTF">2024-09-09T01:06:42Z</dcterms:modified>
</cp:coreProperties>
</file>