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7BBA0-1787-4CC4-A79C-B90C5BBB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5FD88-C207-49D7-8748-8247FCA40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48AAE-A92E-4DD7-9AAD-170D893F1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191F7-C497-46B1-86E2-15E387248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D7129-DDDD-4992-866B-6BCBC8A74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C639C9-F75F-4E45-B7CA-70C78F5B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9DDD9-8E9C-412E-81E3-51D6E218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D57EE-36AF-433A-9B3D-0F77E0B67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D2CFA-5064-4D2D-9EB5-F259EAD83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EB0EA-B6DF-443C-9C69-43DAE45C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2D66D-8C4A-48D6-A127-4E5A8E33A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2017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班级图书管理制度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图书管理制度概述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图书借阅制度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图书损坏与丢失处理制度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图书采购与捐赠制度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图书管理员职责与培训制度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班级图书管理制度实施与改进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图书管理制度概述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图书管理制度是对图书的采购、分类、编目、借阅、归还、维护和报废等全过程的管理规定，旨在确保图书资源的合理利用和有效管理。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提高图书资源的使用效率，保障图书的完整性和安全性，促进知识的传播和共享，为读者提供更好的阅读和学习环境。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图书管理制度的定义与目标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合理的图书管理制度能够最大化地利用图书资源，满足读者的阅读和学习需求，提高图书的流通率和利用率。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图书是知识的载体，有效的图书管理制度能够确保知识的传承和保存，为学术研究和文化交流提供支持。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知识传承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通过制定明确的图书管理制度，可以规范图书管理流程，减少管理漏洞和混乱，提高管理效率。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良好的图书管理制度能够为读者提供更加便捷、高效的借阅服务，提升读者的满意度和忠诚度。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图书管理制度起源于图书馆的诞生之初，随着图书馆的发展和管理理念的演变，图书管理制度也不断完善和发展。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图书管理制度更加注重数字化、信息化和人性化的管理方式，借助先进的技术手段提高管理效率，满足读者多样化的需求。同时，随着社会的发展和知识的更新，图书管理制度也需要不断调整和完善，以适应时代的变化和读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图书借阅制度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借阅人需向图书管理员登记并出示学生证。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图书管理员根据借阅人需求，从图书架上取书并办理借阅手续。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借阅人需在规定时间内归还图书，逾期未归还者将按照规定进行处理。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借阅流程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https://d.book118.com/208062017113006046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2024-09-27T17:03:37.396</cp:lastPrinted>
  <dcterms:created xsi:type="dcterms:W3CDTF">2024-09-27T09:03:37Z</dcterms:created>
  <dcterms:modified xsi:type="dcterms:W3CDTF">2024-09-27T09:03:39Z</dcterms:modified>
</cp:coreProperties>
</file>