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22DFE-316E-4912-9184-5D097BCA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A82FF-F59B-4424-A748-894CE4D15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74CC-5F9C-4AC6-9D64-D7FCCB3D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C5A82-E601-41E5-B782-E67570D0D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C3FD1-F5CC-4B5E-921B-4E0DB670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FCE96-47D4-4274-9AB2-FE02D731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47B75-CE03-478C-A03B-72B5D3D1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77D2A-B12C-4E5D-B10B-6FDECF54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4A11B-28FD-4DD2-933C-28578882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B6A04-1C97-4697-BD9A-311AB6A0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47976-0FD7-4F35-BF01-C7259445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204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企业规章制度的可行与效果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明确企业规章制度的重要性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企业规章制度是企业管理的基础，对于保障企业正常运转、维护员工权益、提高工作效率具有重要意义。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应对企业面临的实际问题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随着企业发展壮大，员工数量增加，管理难度也逐渐加大，需要制定更加完善的企业规章制度来应对各种挑战。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企业规章制度的制定过程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包括规章制度的起草、审议、批准等各个环节。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企业规章制度的实施情况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包括规章制度的执行情况、存在的问题以及改进措施等。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企业规章制度的效果评估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包括对企业经营、员工管理、工作效率等方面的影响和作用。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企业已建立了一套相对完善的规章制度体系，涵盖了人事、财务、生产、销售等各个方面。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规章制度详细规定了企业的各项管理要求和操作规范，包括员工行为规范、考勤制度、奖惩制度等。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企业会根据实际情况和法律法规的变化，对规章制度进行定期更新和修订。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企业通过多种渠道对规章制度进行宣传和培训，确保员工了解并遵守相关规定。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375" r="22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企业设立了专门的监督机构，对规章制度的执行情况进行监督和检查，确保各项规定得到有效执行。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企业根据规章制度的执行情况，对员工进行相应的奖励或惩罚，以维护规章制度的严肃性和权威性。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规章制度执行不力。部分员工对规章制度缺乏足够的重视，存在违反规定的行为。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一方面，企业宣传和培训力度不够，导致部分员工对规章制度了解不足；另一方面，监督机制不完善，对违规行为的查处力度不够。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规章制度更新不及时。随着企业发展和外部环境的变化，部分规章制度已不适应实际需求。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企业对外部环境变化的敏感性不足，未能及时对规章制度进行更新和修订；同时，企业内部管理流程繁琐，导致规章制度更新滞后。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规章制度缺乏灵活性。部分规章制度过于僵化，无法适应企业快速发展的需求。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企业在制定规章制度时过于追求稳定性和全面性，忽视了灵活性和可调整性；同时，企业内部沟通不畅，导致员工对规章制度的反馈和建议无法及时传达给管理层。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规章制度可行性评估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企业规章制度必须符合国家法律法规的规定，不得违反国家法律法规的强制性规定。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规章制度应充分保障企业员工的合法权益，如劳动权、休息权、健康权等，不得侵犯员工的合法权益。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权益保障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规章制度应确保企业内部的公平竞争，不得存在任何形式的歧视和不公平待遇。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规章制度的制定应遵循科学合理的原则，结合企业的实际情况和员工的实际需求，确保规章制度的科学性和合理性。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规章制度应确保公平公正，避免出现任何不合理、不公正的现象，如偏袒、歧视等。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稳定性与连续性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规章制度应具有稳定性和连续性，避免频繁变动和朝令夕改，确保员工对企业的信任和稳定的工作环境。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25" r="18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简便易行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规章制度的执行应尽量简便易行，减少不必要的程序和环节，提高工作效率和员工的满意度。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适应性与灵活性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规章制度应具有适应性和灵活性，能够根据实际情况进行适当调整和完善，确保规章制度的实用性和有效性。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明确具体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规章制度应明确具体，具有可操作性，避免出现模糊、抽象的规定，确保员工能够清晰理解和遵守。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https://d.book118.com/208062040043006027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2024-09-05T02:29:04.437</cp:lastPrinted>
  <dcterms:created xsi:type="dcterms:W3CDTF">2024-09-04T18:29:04Z</dcterms:created>
  <dcterms:modified xsi:type="dcterms:W3CDTF">2024-09-04T18:29:06Z</dcterms:modified>
</cp:coreProperties>
</file>