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4C75D-26E9-425C-93B1-A11736D49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0E1F5-A961-4AE9-BC0F-7F31B94EA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DAC01-CB1F-4704-AC97-12E07B5FB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FDDCA-07FA-4362-8C71-F8B93AEFF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52DCF-8525-447A-8ADA-EEBE4A9E4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4B515-A2A8-44D7-AB8A-F13AB4AEE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48D51-B158-4054-A4DF-61CF805D3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F120D-5390-4022-819D-DCF7E0990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489C2-2952-4AC9-9F3A-2EBCEFF0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E0B22-33E2-49EF-A8AB-3D5E84FAA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43716-6FE7-4307-A95C-A49B808B4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63073130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煤矿安全事故培训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煤矿安全事故概述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煤矿安全事故预防措施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煤矿安全事故应对措施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煤矿安全事故培训效果评估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煤矿安全事故概述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https://d.book118.com/208063073130006022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2024-08-29T03:16:33.991</cp:lastPrinted>
  <dcterms:created xsi:type="dcterms:W3CDTF">2024-08-28T19:16:34Z</dcterms:created>
  <dcterms:modified xsi:type="dcterms:W3CDTF">2024-08-28T19:16:35Z</dcterms:modified>
</cp:coreProperties>
</file>