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E4763-6816-44B9-969D-969F9C046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4FEB4-2E86-432B-B378-48DF0BEF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567D7-C49F-4501-B22E-A92198FBC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710C5-6B6B-410D-BDDA-B4BA6625C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E29FF-14C5-4077-A66B-E0E8A5AF9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E15E0-CC02-453D-BFE1-6FFB65C08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A599AC-0BD9-4FB7-BCCC-12A79F9F8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0879A-D7FB-4027-BF99-2A673711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06D27-4D03-4480-9D39-24EEF6F22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3D5CD-D9AD-4F3A-954B-C4C090B84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4957D-DBF5-4F35-A282-5625B4C5A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3114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30.酒店管理中的旅游接待和客户体验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旅游接待概述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客户体验管理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酒店前厅管理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酒店客房管理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酒店餐饮管理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酒店康乐管理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酒店安全与卫生管理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旅游接待概述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旅游接待是指酒店为游客提供的一系列服务，包括接待、住宿、餐饮、娱乐等方面，旨在满足游客在旅行过程中的各种需求。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旅游接待是酒店管理的核心环节之一，它直接关系到游客对酒店的印象和评价，影响酒店的声誉和经济效益。良好的旅游接待服务可以提高游客满意度，增加回头客数量，提升酒店竞争力。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旅游接待的定义与重要性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旅游接待流程包括游客抵达前的准备工作、接待过程中的服务提供以及游客离店后的后续关怀等环节。具体步骤包括预订确认、房间分配、行李寄存、问询解答、餐饮服务、娱乐活动安排等。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旅游接待应遵循一定的服务标准和规范，如热情周到、礼貌待客、及时响应、提供个性化服务等。同时，酒店应建立完善的接待流程和制度，确保服务质量和效率。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旅游接待的流程与规范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旅游接待人员的素质要求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旅游接待人员应具备高度的职业道德，遵守行业规范，尊重游客，提供真诚、热情的服务。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专业的业务知识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他们应熟悉酒店的各项服务和设施，了解当地旅游景点和文化特色，以便为游客提供准确、全面的信息和建议。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优秀的沟通能力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旅游接待人员需要具备良好的沟通能力和语言表达能力，以便与游客进行有效的沟通和交流，理解并满足他们的需求。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在应对各种突发事件和游客投诉时，旅游接待人员应具备冷静、理智的应变能力，及时妥善处理问题，确保游客的安全和满意。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客户体验管理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客户体验的定义与重要性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客户体验是指客户在与酒店进行互动过程中所产生的整体感受，包括从预订、入住、用餐到离店等各个环节。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良好的客户体验是酒店赢得口碑和忠诚度的关键，对于提高客户满意度、增加回头客数量以及提升酒店品牌形象具有重要意义。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酒店的硬件设施如客房、会议室、健身房等是否完善、舒适，也是客户体验的重要组成部分。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酒店的价格是否合理，是否物有所值，也是影响客户体验的重要因素。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酒店的清洁卫生状况对于客户体验至关重要，包括公共区域和私人房间的清洁程度。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包括前台接待、客房服务、餐饮服务等方面的质量，直接影响客户对酒店的印象。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客户体验的关键因素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简化和优化客户入住、退房等流程，减少等待时间和不必要的麻烦，提高客户满意度。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根据客户需求提供个性化服务，如特殊房型、定制餐饮等，让客户感受到酒店的用心和关怀。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加强培训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定期对酒店员工进行培训，提高员工服务意识和技能水平，确保为客户提供优质的服务。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创新科技应用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运用科技手段提升客户体验，如智能客房控制系统、在线预订平台等，使服务更加便捷和高效。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关注客户体验的各个方面和细节，如提供舒适的床品、优质的洗漱用品等，让客户感受到酒店的品质和温暖。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提升客户体验的策略与方法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酒店前厅管理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接待职能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热情、周到地接待每一位抵店和离店的客人，为客人提供行李服务、问询服务、留言服务、委托代办服务等。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协调职能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与酒店各部门保持密切联系，及时传递客人需求和意见，确保客人需求得到满足。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管理职能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负责前厅部各项工作的计划、组织、指挥、控制和协调，确保前厅部高效运转。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销售职能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掌握酒店各类客房、餐饮、会议设施等产品信息，积极向客人推销酒店产品，为酒店争取更多的客源和收入。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前厅部的职能与任务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前厅部经理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负责为客人提供接待、登记、问询、结账等服务，处理客人投诉和需求。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前台接待员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行李员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预订员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负责前厅部的全面工作，制定前厅部工作计划和预算，监督、检查和指导前厅部员工的工作。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负责接听客人预订电话，为客人提供预订服务，管理酒店预订系统和客源资料。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负责为客人提供行李运送、寄存等服务，协助客人办理入住和退房手续。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前厅部员工的岗位职责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热情迎接客人，询问客人需求，提供行李服务，办理入住手续，介绍酒店设施和服务。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接待服务流程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保持仪容整洁、态度和蔼；熟练掌握业务知识；遵守酒店规章制度；积极与同事协作配合。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前厅部工作规范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耐心倾听客人问题，准确回答客人询问，提供相关信息和建议。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问询服务流程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核对客人账单，接受客人付款方式，打印发票和账单，感谢客人并道别。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结账服务流程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接听预订电话，询问客人需求和预订信息，确认预订并告知客人相关注意事项。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预订服务流程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前厅部的工作流程与规范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酒店客房管理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https://d.book118.com/208063114053006045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2024-09-25T20:46:43.968</cp:lastPrinted>
  <dcterms:created xsi:type="dcterms:W3CDTF">2024-09-25T12:46:43Z</dcterms:created>
  <dcterms:modified xsi:type="dcterms:W3CDTF">2024-09-25T12:46:46Z</dcterms:modified>
</cp:coreProperties>
</file>