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FDD76-D584-4B92-8426-0A32EFAE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FC72E-A6D0-48BB-9485-22B2FBD8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297D6-9298-422C-825A-163BD23E7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EEB6E-E22C-44B2-AE8D-1C1A7FA7C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C199C-B6D5-44FC-8493-D53241806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EC6EA6-C3AD-4626-B336-213CD04C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620967-C6DE-4C60-8F25-7245CAD1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46822-63C2-408B-B39E-5D777E58B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0FEF0-845C-4D61-8A62-2B85E734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4CF74-4427-4DD8-9976-04D62051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B03DF-4686-4536-8263-189AA1D6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6312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医院药械科副主任一职竞争上岗演讲稿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个人背景与工作经历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对药械科现状及未来发展规划理解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竞聘成功后的工作设想与承诺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如何应对挑战和困难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结束语：表达竞聘意愿，感谢听众支持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个人背景与工作经历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毕业于国内知名医学院校的药学专业，系统学习了药学理论知识和实践技能。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药学专业背景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专业认证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通过参加各类培训和学习班，不断更新药学知识，掌握最新的药物治疗和药械管理技术。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取得国家执业药师资格证书，具备从事药学工作的法定资质。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丰富的工作经验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在医院药械科工作多年，熟悉药械采购、储存、配发等各个环节，具备丰富的实践经验。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突出的工作成果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在药品采购方面，通过精细化管理和市场调研，降低了采购成本，保障了药品供应；在药品储存方面，优化库存结构，减少了过期药品的浪费；在药品配发方面，提高了配发准确率，减少了患者等待时间。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作为药械科的一员，积极参与团队建设，具备较强的团队协作精神和领导能力。曾带领团队成功完成多项重要任务，得到了领导和同事的认可。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工作经验与成果展示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药械科副主任是医院药械管理的重要岗位，需要具备全面的药学知识、丰富的实践经验和出色的管理能力。副主任应协助主任做好药械科的日常管理工作，确保药品和医疗器械的安全、有效、经济、合理地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有着丰富工作经验和专业技能的药学人员，我深知自己的责任和使命。如果能够竞争上岗成为医院药械科副主任，我将全力以赴，充分发挥自己的专业优势和管理才能，为医院的医疗事业贡献自己的力量。同时，我也将不断学习和提升自己的能力，以更好地适应岗位需求和工作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自我定位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对岗位认知及自我定位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竞聘优势与特长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拥有扎实的药学专业理论知识，对药品的研发、生产、流通及使用等各个环节有深入的了解。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药学专业背景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多年从事临床用药工作，积累了丰富的用药经验，能够熟练掌握各类药品的适应症、禁忌症及不良反应等。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临床用药经验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对医疗器械的采购、管理、维护及使用等方面有全面的认识，能够确保医疗器械的安全有效使用。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医疗器械知识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专业知识储备丰富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与医护人员的沟通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能够积极与医护人员沟通，及时了解临床用药需求和医疗器械使用状况，为医护人员提供专业化的支持和服务。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与患者的沟通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注重与患者的沟通技巧，能够耐心解答患者用药咨询，提供个性化的用药指导，提高患者用药依从性。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与供应商的合作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具备与药品和医疗器械供应商的谈判能力，能够确保药品和医疗器械的采购质量，降低采购成本。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具备团队协作精神，能够积极与同事协作，共同完成各项工作任务，营造和谐的工作氛围。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在工作中注重创新思维的运用，能够提出建设性的意见和建议，推动药械科的持续改进和发展。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在担任药械科副主任期间，将发挥自己的领导能力，带领团队不断前进，为医院的医疗工作提供有力保障。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创新思维和团队协作能力强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对药械科现状及未来发展规划理解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目前药械科拥有一定的专业技术人员和设备，但在某些领域如高端医疗设备维护、新技术应用等方面仍需加强。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科室规模与人员配置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科室在药品采购、器械维护、患者用药指导等方面的工作流程已相对成熟，但在应对突发事件、提高服务效率等方面仍有提升空间。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科室在科研方面取得了一定成果，但整体创新能力不足，需加强与临床科室的科研合作，推动科技成果转化。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科研与创新能力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药械科现状分析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个性化精准医疗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未来医疗将更加注重个性化、精准化治疗，药械科需紧跟这一趋势，为患者提供个性化的药品和医疗器械服务。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多学科交叉融合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药械科将与更多临床科室紧密合作，共同推动多学科交叉融合，促进医院整体医疗水平的提升。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智能化与信息化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随着医疗技术的不断发展，药械科将更加注重智能化、信息化技术的应用，如智能药品管理、远程医疗器械维护等。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https://d.book118.com/208063122117006026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2024-09-04T05:50:23.085</cp:lastPrinted>
  <dcterms:created xsi:type="dcterms:W3CDTF">2024-09-03T21:50:23Z</dcterms:created>
  <dcterms:modified xsi:type="dcterms:W3CDTF">2024-09-03T21:50:25Z</dcterms:modified>
</cp:coreProperties>
</file>