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4139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21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4" name=""/>
        <p:cNvGrpSpPr/>
        <p:nvPr/>
      </p:nvGrpSpPr>
      <p:grpSpPr>
        <a:xfrm>
          <a:off x="0" y="0"/>
          <a:ext cx="0" cy="0"/>
        </a:xfrm>
      </p:grpSpPr>
      <p:sp>
        <p:nvSpPr>
          <p:cNvPr id="1048680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7.xml" /><Relationship Id="rId11" Type="http://schemas.openxmlformats.org/officeDocument/2006/relationships/tags" Target="../tags/tag8.xml" /><Relationship Id="rId12" Type="http://schemas.openxmlformats.org/officeDocument/2006/relationships/tags" Target="../tags/tag9.xml" /><Relationship Id="rId13" Type="http://schemas.openxmlformats.org/officeDocument/2006/relationships/tags" Target="../tags/tag10.xml" /><Relationship Id="rId14" Type="http://schemas.openxmlformats.org/officeDocument/2006/relationships/tags" Target="../tags/tag11.xml" /><Relationship Id="rId15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image" Target="../media/image2.png" /><Relationship Id="rId6" Type="http://schemas.openxmlformats.org/officeDocument/2006/relationships/tags" Target="../tags/tag4.xml" /><Relationship Id="rId7" Type="http://schemas.openxmlformats.org/officeDocument/2006/relationships/image" Target="../media/image3.png" /><Relationship Id="rId8" Type="http://schemas.openxmlformats.org/officeDocument/2006/relationships/tags" Target="../tags/tag5.xml" /><Relationship Id="rId9" Type="http://schemas.openxmlformats.org/officeDocument/2006/relationships/tags" Target="../tags/tag6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10" Type="http://schemas.openxmlformats.org/officeDocument/2006/relationships/tags" Target="../tags/tag18.xml" /><Relationship Id="rId11" Type="http://schemas.openxmlformats.org/officeDocument/2006/relationships/tags" Target="../tags/tag19.xml" /><Relationship Id="rId12" Type="http://schemas.openxmlformats.org/officeDocument/2006/relationships/tags" Target="../tags/tag20.xml" /><Relationship Id="rId13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image" Target="../media/image4.png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image" Target="../media/image5.png" /><Relationship Id="rId9" Type="http://schemas.openxmlformats.org/officeDocument/2006/relationships/tags" Target="../tags/tag17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.xml" /><Relationship Id="rId10" Type="http://schemas.openxmlformats.org/officeDocument/2006/relationships/image" Target="../media/image6.png" /><Relationship Id="rId11" Type="http://schemas.openxmlformats.org/officeDocument/2006/relationships/tags" Target="../tags/tag29.xml" /><Relationship Id="rId12" Type="http://schemas.openxmlformats.org/officeDocument/2006/relationships/image" Target="../media/image7.png" /><Relationship Id="rId13" Type="http://schemas.openxmlformats.org/officeDocument/2006/relationships/tags" Target="../tags/tag30.xml" /><Relationship Id="rId14" Type="http://schemas.openxmlformats.org/officeDocument/2006/relationships/tags" Target="../tags/tag31.xml" /><Relationship Id="rId15" Type="http://schemas.openxmlformats.org/officeDocument/2006/relationships/tags" Target="../tags/tag32.xml" /><Relationship Id="rId16" Type="http://schemas.openxmlformats.org/officeDocument/2006/relationships/tags" Target="../tags/tag33.xml" /><Relationship Id="rId17" Type="http://schemas.openxmlformats.org/officeDocument/2006/relationships/tags" Target="../tags/tag34.xml" /><Relationship Id="rId18" Type="http://schemas.openxmlformats.org/officeDocument/2006/relationships/tags" Target="../tags/tag35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22.xml" /><Relationship Id="rId3" Type="http://schemas.openxmlformats.org/officeDocument/2006/relationships/image" Target="../media/image1.png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tags" Target="../tags/tag26.xml" /><Relationship Id="rId8" Type="http://schemas.openxmlformats.org/officeDocument/2006/relationships/tags" Target="../tags/tag27.xml" /><Relationship Id="rId9" Type="http://schemas.openxmlformats.org/officeDocument/2006/relationships/tags" Target="../tags/tag28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6.xml" /><Relationship Id="rId10" Type="http://schemas.openxmlformats.org/officeDocument/2006/relationships/tags" Target="../tags/tag42.xml" /><Relationship Id="rId11" Type="http://schemas.openxmlformats.org/officeDocument/2006/relationships/tags" Target="../tags/tag43.xml" /><Relationship Id="rId12" Type="http://schemas.openxmlformats.org/officeDocument/2006/relationships/tags" Target="../tags/tag44.xml" /><Relationship Id="rId13" Type="http://schemas.openxmlformats.org/officeDocument/2006/relationships/tags" Target="../tags/tag45.xml" /><Relationship Id="rId14" Type="http://schemas.openxmlformats.org/officeDocument/2006/relationships/tags" Target="../tags/tag46.xml" /><Relationship Id="rId15" Type="http://schemas.openxmlformats.org/officeDocument/2006/relationships/slideMaster" Target="../slideMasters/slideMaster2.xml" /><Relationship Id="rId2" Type="http://schemas.openxmlformats.org/officeDocument/2006/relationships/image" Target="../media/image7.png" /><Relationship Id="rId3" Type="http://schemas.openxmlformats.org/officeDocument/2006/relationships/tags" Target="../tags/tag37.xml" /><Relationship Id="rId4" Type="http://schemas.openxmlformats.org/officeDocument/2006/relationships/image" Target="../media/image8.png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image" Target="../media/image9.png" /><Relationship Id="rId8" Type="http://schemas.openxmlformats.org/officeDocument/2006/relationships/tags" Target="../tags/tag40.xml" /><Relationship Id="rId9" Type="http://schemas.openxmlformats.org/officeDocument/2006/relationships/tags" Target="../tags/tag4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10" Type="http://schemas.openxmlformats.org/officeDocument/2006/relationships/tags" Target="../tags/tag55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9.png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tags" Target="../tags/tag50.xml" /><Relationship Id="rId6" Type="http://schemas.openxmlformats.org/officeDocument/2006/relationships/tags" Target="../tags/tag51.xml" /><Relationship Id="rId7" Type="http://schemas.openxmlformats.org/officeDocument/2006/relationships/tags" Target="../tags/tag52.xml" /><Relationship Id="rId8" Type="http://schemas.openxmlformats.org/officeDocument/2006/relationships/tags" Target="../tags/tag53.xml" /><Relationship Id="rId9" Type="http://schemas.openxmlformats.org/officeDocument/2006/relationships/tags" Target="../tags/tag54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.xml" /><Relationship Id="rId10" Type="http://schemas.openxmlformats.org/officeDocument/2006/relationships/tags" Target="../tags/tag64.xml" /><Relationship Id="rId11" Type="http://schemas.openxmlformats.org/officeDocument/2006/relationships/tags" Target="../tags/tag65.xml" /><Relationship Id="rId12" Type="http://schemas.openxmlformats.org/officeDocument/2006/relationships/tags" Target="../tags/tag66.xml" /><Relationship Id="rId13" Type="http://schemas.openxmlformats.org/officeDocument/2006/relationships/slideMaster" Target="../slideMasters/slideMaster2.xml" /><Relationship Id="rId2" Type="http://schemas.openxmlformats.org/officeDocument/2006/relationships/image" Target="../media/image9.png" /><Relationship Id="rId3" Type="http://schemas.openxmlformats.org/officeDocument/2006/relationships/tags" Target="../tags/tag57.xml" /><Relationship Id="rId4" Type="http://schemas.openxmlformats.org/officeDocument/2006/relationships/tags" Target="../tags/tag58.xml" /><Relationship Id="rId5" Type="http://schemas.openxmlformats.org/officeDocument/2006/relationships/tags" Target="../tags/tag59.xml" /><Relationship Id="rId6" Type="http://schemas.openxmlformats.org/officeDocument/2006/relationships/tags" Target="../tags/tag60.xml" /><Relationship Id="rId7" Type="http://schemas.openxmlformats.org/officeDocument/2006/relationships/tags" Target="../tags/tag61.xml" /><Relationship Id="rId8" Type="http://schemas.openxmlformats.org/officeDocument/2006/relationships/tags" Target="../tags/tag62.xml" /><Relationship Id="rId9" Type="http://schemas.openxmlformats.org/officeDocument/2006/relationships/tags" Target="../tags/tag6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2" Type="http://schemas.openxmlformats.org/officeDocument/2006/relationships/image" Target="../media/image9.png" /><Relationship Id="rId3" Type="http://schemas.openxmlformats.org/officeDocument/2006/relationships/tags" Target="../tags/tag68.xml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tags" Target="../tags/tag71.xml" /><Relationship Id="rId7" Type="http://schemas.openxmlformats.org/officeDocument/2006/relationships/tags" Target="../tags/tag72.xml" /><Relationship Id="rId8" Type="http://schemas.openxmlformats.org/officeDocument/2006/relationships/tags" Target="../tags/tag73.xml" /><Relationship Id="rId9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png" /><Relationship Id="rId2" Type="http://schemas.openxmlformats.org/officeDocument/2006/relationships/tags" Target="../tags/tag74.xml" /><Relationship Id="rId3" Type="http://schemas.openxmlformats.org/officeDocument/2006/relationships/tags" Target="../tags/tag75.xml" /><Relationship Id="rId4" Type="http://schemas.openxmlformats.org/officeDocument/2006/relationships/tags" Target="../tags/tag76.xml" /><Relationship Id="rId5" Type="http://schemas.openxmlformats.org/officeDocument/2006/relationships/tags" Target="../tags/tag77.xml" /><Relationship Id="rId6" Type="http://schemas.openxmlformats.org/officeDocument/2006/relationships/tags" Target="../tags/tag78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9.xml" /><Relationship Id="rId2" Type="http://schemas.openxmlformats.org/officeDocument/2006/relationships/image" Target="../media/image9.png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5.xml" /><Relationship Id="rId10" Type="http://schemas.openxmlformats.org/officeDocument/2006/relationships/slideMaster" Target="../slideMasters/slideMaster2.xml" /><Relationship Id="rId2" Type="http://schemas.openxmlformats.org/officeDocument/2006/relationships/image" Target="../media/image9.png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Relationship Id="rId6" Type="http://schemas.openxmlformats.org/officeDocument/2006/relationships/tags" Target="../tags/tag89.xml" /><Relationship Id="rId7" Type="http://schemas.openxmlformats.org/officeDocument/2006/relationships/tags" Target="../tags/tag90.xml" /><Relationship Id="rId8" Type="http://schemas.openxmlformats.org/officeDocument/2006/relationships/tags" Target="../tags/tag91.xml" /><Relationship Id="rId9" Type="http://schemas.openxmlformats.org/officeDocument/2006/relationships/tags" Target="../tags/tag9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3.xml" /><Relationship Id="rId10" Type="http://schemas.openxmlformats.org/officeDocument/2006/relationships/tags" Target="../tags/tag99.xml" /><Relationship Id="rId11" Type="http://schemas.openxmlformats.org/officeDocument/2006/relationships/tags" Target="../tags/tag100.xml" /><Relationship Id="rId12" Type="http://schemas.openxmlformats.org/officeDocument/2006/relationships/tags" Target="../tags/tag101.xml" /><Relationship Id="rId13" Type="http://schemas.openxmlformats.org/officeDocument/2006/relationships/tags" Target="../tags/tag102.xml" /><Relationship Id="rId14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94.xml" /><Relationship Id="rId4" Type="http://schemas.openxmlformats.org/officeDocument/2006/relationships/tags" Target="../tags/tag95.xml" /><Relationship Id="rId5" Type="http://schemas.openxmlformats.org/officeDocument/2006/relationships/image" Target="../media/image2.png" /><Relationship Id="rId6" Type="http://schemas.openxmlformats.org/officeDocument/2006/relationships/tags" Target="../tags/tag96.xml" /><Relationship Id="rId7" Type="http://schemas.openxmlformats.org/officeDocument/2006/relationships/image" Target="../media/image3.png" /><Relationship Id="rId8" Type="http://schemas.openxmlformats.org/officeDocument/2006/relationships/tags" Target="../tags/tag97.xml" /><Relationship Id="rId9" Type="http://schemas.openxmlformats.org/officeDocument/2006/relationships/tags" Target="../tags/tag98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6CF71D-4657-4E16-BFAE-3865117183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834E5A-885B-4AF8-B57C-C93B389089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5CB8AC-2F5A-45DA-83FB-1B2442B386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8FA122-7D02-4F5D-8491-BE22DA9652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D1A98F4-8504-4A01-9B94-EB2B67C9C8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B49FCD1-55CC-4D42-9D94-197FC56380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9EC4898-4C2F-4AE3-9768-2BE2A1B915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ECEB2C-4C1F-47C7-ABEA-87FA88C787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237EB2-E964-435B-8F07-B3B80BD7E6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EEA30A-9C94-4A4F-B588-DA5CF86086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F141AF-0261-4C6E-9278-686D87FE45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>
            <a:alphaModFix amt="5000"/>
          </a:blip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>
            <a:avLst/>
          </a:prstGeom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>
            <a:avLst/>
          </a:prstGeom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wrap="square" lIns="0" tIns="0" rIns="0" bIns="0" rtlCol="0" anchor="ctr" anchorCtr="1">
            <a:normAutofit/>
          </a:bodyPr>
          <a:lstStyle>
            <a:lvl1pPr marL="0" marR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lvl="0" algn="ctr" font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>
            <a:avLst/>
          </a:prstGeom>
          <a:noFill/>
        </p:spPr>
        <p:txBody>
          <a:bodyPr wrap="square" lIns="144000" tIns="7200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0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>
            <a:avLst/>
          </a:prstGeom>
          <a:noFill/>
        </p:spPr>
        <p:txBody>
          <a:bodyPr wrap="square" lIns="7200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lv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>
            <a:alphaModFix amt="5000"/>
          </a:blip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5400" b="0" i="0" u="none" strike="noStrike" kern="1200" cap="none" spc="30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>
            <a:avLst/>
          </a:prstGeom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sz="4800" b="0" i="0" u="none" strike="noStrike" kern="1200" cap="none" spc="0" normalizeH="0" baseline="0" noProof="0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blurRad="279400" dist="203200" dir="8160000" algn="t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/>
              <a:ea typeface="汉仪粗圆简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209675" y="1985645"/>
            <a:ext cx="3362960" cy="3829050"/>
          </a:xfrm>
          <a:prstGeom prst="rect">
            <a:avLst/>
          </a:prstGeom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>
              <a:alphaModFix amt="5000"/>
            </a:blip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solidFill>
                <a:srgbClr val="FE7962"/>
              </a:solidFill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>
            <a:avLst/>
          </a:prstGeom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310640" y="945515"/>
            <a:ext cx="4047490" cy="5276215"/>
          </a:xfrm>
          <a:prstGeom prst="rect">
            <a:avLst/>
          </a:prstGeom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400" b="0" i="0" u="none" strike="noStrike" kern="1200" cap="none" spc="300" normalizeH="0" baseline="0" noProof="1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 algn="r"/>
            <a:r>
              <a:rPr err="1"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0" i="0" u="none" strike="noStrike" kern="1200" cap="none" spc="30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>
            <a:avLst/>
          </a:prstGeom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lum contrast="12000"/>
          </a:blip>
          <a:stretch>
            <a:fillRect/>
          </a:stretch>
        </p:blipFill>
        <p:spPr>
          <a:xfrm flipH="1">
            <a:off x="0" y="0"/>
            <a:ext cx="796290" cy="950595"/>
          </a:xfrm>
          <a:prstGeom prst="rect">
            <a:avLst/>
          </a:prstGeom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alphaModFix amt="13000"/>
            <a:lum contrast="18000"/>
          </a:blip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7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5" name=""/>
        <p:cNvGrpSpPr/>
        <p:nvPr/>
      </p:nvGrpSpPr>
      <p:grpSpPr>
        <a:xfrm>
          <a:off x="0" y="0"/>
          <a: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>
            <a:alphaModFix amt="5000"/>
          </a:blip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95350" y="1156970"/>
            <a:ext cx="4286885" cy="4338955"/>
          </a:xfrm>
          <a:prstGeom prst="rect">
            <a:avLst/>
          </a:prstGeom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>
            <a:avLst/>
          </a:prstGeom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>
            <a:avLst/>
          </a:prstGeom>
          <a:noFill/>
        </p:spPr>
        <p:txBody>
          <a:bodyPr wrap="square" lIns="7200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72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 algn="r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wrap="square" lIns="0" tIns="0" rIns="0" bIns="0" rtlCol="0" anchor="ctr" anchorCtr="1">
            <a:normAutofit/>
          </a:bodyPr>
          <a:lstStyle>
            <a:lvl1pPr marL="0" marR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lvl="0" algn="ctr" font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03.xml" /><Relationship Id="rId13" Type="http://schemas.openxmlformats.org/officeDocument/2006/relationships/image" Target="../media/image9.png" /><Relationship Id="rId14" Type="http://schemas.openxmlformats.org/officeDocument/2006/relationships/tags" Target="../tags/tag104.xml" /><Relationship Id="rId15" Type="http://schemas.openxmlformats.org/officeDocument/2006/relationships/tags" Target="../tags/tag105.xml" /><Relationship Id="rId16" Type="http://schemas.openxmlformats.org/officeDocument/2006/relationships/tags" Target="../tags/tag106.xml" /><Relationship Id="rId17" Type="http://schemas.openxmlformats.org/officeDocument/2006/relationships/tags" Target="../tags/tag107.xml" /><Relationship Id="rId18" Type="http://schemas.openxmlformats.org/officeDocument/2006/relationships/tags" Target="../tags/tag108.xml" /><Relationship Id="rId19" Type="http://schemas.openxmlformats.org/officeDocument/2006/relationships/tags" Target="../tags/tag109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10.xml" /><Relationship Id="rId21" Type="http://schemas.openxmlformats.org/officeDocument/2006/relationships/tags" Target="../tags/tag111.xml" /><Relationship Id="rId22" Type="http://schemas.openxmlformats.org/officeDocument/2006/relationships/tags" Target="../tags/tag112.xml" /><Relationship Id="rId2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汉仪粗圆简"/>
                <a:ea typeface="汉仪粗圆简"/>
                <a:cs typeface="汉仪粗圆简" panose="0201060000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汉仪粗圆简"/>
                <a:ea typeface="汉仪粗圆简"/>
                <a:cs typeface="汉仪粗圆简" panose="0201060000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汉仪粗圆简"/>
                <a:ea typeface="汉仪粗圆简"/>
                <a:cs typeface="汉仪粗圆简" panose="0201060000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L="449580" marR="0" lvl="1" indent="-231775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L="719455" marR="0" lvl="2" indent="-276225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 lang="zh-CN" altLang="en-US"/>
              <a:t>三级</a:t>
            </a:r>
            <a:endParaRPr lang="zh-CN" altLang="en-US"/>
          </a:p>
          <a:p>
            <a:pPr marL="987425" marR="0" lvl="3" indent="-262255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  <a:tabLst>
                <a:tab pos="899795"/>
              </a:tabLst>
            </a:pPr>
            <a:r>
              <a:rPr lang="zh-CN" altLang="en-US"/>
              <a:t>四级</a:t>
            </a:r>
            <a:endParaRPr lang="zh-CN" altLang="en-US"/>
          </a:p>
          <a:p>
            <a:pPr marL="1256030" marR="0" lvl="4" indent="-262255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2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4129" r:id="rId2"/>
    <p:sldLayoutId id="2147484130" r:id="rId3"/>
    <p:sldLayoutId id="2147484131" r:id="rId4"/>
    <p:sldLayoutId id="2147484132" r:id="rId5"/>
    <p:sldLayoutId id="2147484133" r:id="rId6"/>
    <p:sldLayoutId id="2147484134" r:id="rId7"/>
    <p:sldLayoutId id="2147484135" r:id="rId8"/>
    <p:sldLayoutId id="2147484136" r:id="rId9"/>
    <p:sldLayoutId id="2147484137" r:id="rId10"/>
    <p:sldLayoutId id="2147484138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tags" Target="../tags/tag11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5.xml" /><Relationship Id="rId11" Type="http://schemas.openxmlformats.org/officeDocument/2006/relationships/tags" Target="../tags/tag126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14" Type="http://schemas.openxmlformats.org/officeDocument/2006/relationships/tags" Target="../tags/tag129.xml" /><Relationship Id="rId15" Type="http://schemas.openxmlformats.org/officeDocument/2006/relationships/tags" Target="../tags/tag130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Relationship Id="rId7" Type="http://schemas.openxmlformats.org/officeDocument/2006/relationships/tags" Target="../tags/tag122.xml" /><Relationship Id="rId8" Type="http://schemas.openxmlformats.org/officeDocument/2006/relationships/tags" Target="../tags/tag123.xml" /><Relationship Id="rId9" Type="http://schemas.openxmlformats.org/officeDocument/2006/relationships/tags" Target="../tags/tag12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145.xml" /><Relationship Id="rId11" Type="http://schemas.openxmlformats.org/officeDocument/2006/relationships/tags" Target="../tags/tag146.xml" /><Relationship Id="rId12" Type="http://schemas.openxmlformats.org/officeDocument/2006/relationships/tags" Target="../tags/tag147.xml" /><Relationship Id="rId13" Type="http://schemas.openxmlformats.org/officeDocument/2006/relationships/tags" Target="../tags/tag148.xml" /><Relationship Id="rId14" Type="http://schemas.openxmlformats.org/officeDocument/2006/relationships/tags" Target="../tags/tag149.xml" /><Relationship Id="rId15" Type="http://schemas.openxmlformats.org/officeDocument/2006/relationships/tags" Target="../tags/tag150.xml" /><Relationship Id="rId16" Type="http://schemas.openxmlformats.org/officeDocument/2006/relationships/tags" Target="../tags/tag151.xml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tags" Target="../tags/tag143.xml" /><Relationship Id="rId9" Type="http://schemas.openxmlformats.org/officeDocument/2006/relationships/tags" Target="../tags/tag14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160.xml" /><Relationship Id="rId11" Type="http://schemas.openxmlformats.org/officeDocument/2006/relationships/tags" Target="../tags/tag161.xml" /><Relationship Id="rId12" Type="http://schemas.openxmlformats.org/officeDocument/2006/relationships/tags" Target="../tags/tag162.xml" /><Relationship Id="rId13" Type="http://schemas.openxmlformats.org/officeDocument/2006/relationships/tags" Target="../tags/tag163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Relationship Id="rId6" Type="http://schemas.openxmlformats.org/officeDocument/2006/relationships/tags" Target="../tags/tag156.xml" /><Relationship Id="rId7" Type="http://schemas.openxmlformats.org/officeDocument/2006/relationships/tags" Target="../tags/tag157.xml" /><Relationship Id="rId8" Type="http://schemas.openxmlformats.org/officeDocument/2006/relationships/tags" Target="../tags/tag158.xml" /><Relationship Id="rId9" Type="http://schemas.openxmlformats.org/officeDocument/2006/relationships/tags" Target="../tags/tag15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164.xml" /><Relationship Id="rId3" Type="http://schemas.openxmlformats.org/officeDocument/2006/relationships/tags" Target="../tags/tag165.xml" /><Relationship Id="rId4" Type="http://schemas.openxmlformats.org/officeDocument/2006/relationships/tags" Target="../tags/tag16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175.xml" /><Relationship Id="rId11" Type="http://schemas.openxmlformats.org/officeDocument/2006/relationships/tags" Target="../tags/tag176.xml" /><Relationship Id="rId12" Type="http://schemas.openxmlformats.org/officeDocument/2006/relationships/tags" Target="../tags/tag177.xml" /><Relationship Id="rId13" Type="http://schemas.openxmlformats.org/officeDocument/2006/relationships/tags" Target="../tags/tag178.xml" /><Relationship Id="rId14" Type="http://schemas.openxmlformats.org/officeDocument/2006/relationships/tags" Target="../tags/tag179.xml" /><Relationship Id="rId15" Type="http://schemas.openxmlformats.org/officeDocument/2006/relationships/tags" Target="../tags/tag180.xml" /><Relationship Id="rId16" Type="http://schemas.openxmlformats.org/officeDocument/2006/relationships/tags" Target="../tags/tag181.xml" /><Relationship Id="rId2" Type="http://schemas.openxmlformats.org/officeDocument/2006/relationships/tags" Target="../tags/tag167.xml" /><Relationship Id="rId3" Type="http://schemas.openxmlformats.org/officeDocument/2006/relationships/tags" Target="../tags/tag168.xml" /><Relationship Id="rId4" Type="http://schemas.openxmlformats.org/officeDocument/2006/relationships/tags" Target="../tags/tag169.xml" /><Relationship Id="rId5" Type="http://schemas.openxmlformats.org/officeDocument/2006/relationships/tags" Target="../tags/tag170.xml" /><Relationship Id="rId6" Type="http://schemas.openxmlformats.org/officeDocument/2006/relationships/tags" Target="../tags/tag171.xml" /><Relationship Id="rId7" Type="http://schemas.openxmlformats.org/officeDocument/2006/relationships/tags" Target="../tags/tag172.xml" /><Relationship Id="rId8" Type="http://schemas.openxmlformats.org/officeDocument/2006/relationships/tags" Target="../tags/tag173.xml" /><Relationship Id="rId9" Type="http://schemas.openxmlformats.org/officeDocument/2006/relationships/tags" Target="../tags/tag17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2.xml" /><Relationship Id="rId3" Type="http://schemas.openxmlformats.org/officeDocument/2006/relationships/tags" Target="../tags/tag183.xml" /><Relationship Id="rId4" Type="http://schemas.openxmlformats.org/officeDocument/2006/relationships/tags" Target="../tags/tag184.xml" /><Relationship Id="rId5" Type="http://schemas.openxmlformats.org/officeDocument/2006/relationships/tags" Target="../tags/tag185.xml" /><Relationship Id="rId6" Type="http://schemas.openxmlformats.org/officeDocument/2006/relationships/tags" Target="../tags/tag186.xml" /><Relationship Id="rId7" Type="http://schemas.openxmlformats.org/officeDocument/2006/relationships/tags" Target="../tags/tag18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196.xml" /><Relationship Id="rId11" Type="http://schemas.openxmlformats.org/officeDocument/2006/relationships/tags" Target="../tags/tag197.xml" /><Relationship Id="rId12" Type="http://schemas.openxmlformats.org/officeDocument/2006/relationships/tags" Target="../tags/tag198.xml" /><Relationship Id="rId13" Type="http://schemas.openxmlformats.org/officeDocument/2006/relationships/tags" Target="../tags/tag199.xml" /><Relationship Id="rId2" Type="http://schemas.openxmlformats.org/officeDocument/2006/relationships/tags" Target="../tags/tag188.xml" /><Relationship Id="rId3" Type="http://schemas.openxmlformats.org/officeDocument/2006/relationships/tags" Target="../tags/tag189.xml" /><Relationship Id="rId4" Type="http://schemas.openxmlformats.org/officeDocument/2006/relationships/tags" Target="../tags/tag190.xml" /><Relationship Id="rId5" Type="http://schemas.openxmlformats.org/officeDocument/2006/relationships/tags" Target="../tags/tag191.xml" /><Relationship Id="rId6" Type="http://schemas.openxmlformats.org/officeDocument/2006/relationships/tags" Target="../tags/tag192.xml" /><Relationship Id="rId7" Type="http://schemas.openxmlformats.org/officeDocument/2006/relationships/tags" Target="../tags/tag193.xml" /><Relationship Id="rId8" Type="http://schemas.openxmlformats.org/officeDocument/2006/relationships/tags" Target="../tags/tag194.xml" /><Relationship Id="rId9" Type="http://schemas.openxmlformats.org/officeDocument/2006/relationships/tags" Target="../tags/tag19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00.xml" /><Relationship Id="rId3" Type="http://schemas.openxmlformats.org/officeDocument/2006/relationships/tags" Target="../tags/tag201.xml" /><Relationship Id="rId4" Type="http://schemas.openxmlformats.org/officeDocument/2006/relationships/tags" Target="../tags/tag20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3.xml" /><Relationship Id="rId3" Type="http://schemas.openxmlformats.org/officeDocument/2006/relationships/tags" Target="../tags/tag204.xml" /><Relationship Id="rId4" Type="http://schemas.openxmlformats.org/officeDocument/2006/relationships/tags" Target="../tags/tag205.xml" /><Relationship Id="rId5" Type="http://schemas.openxmlformats.org/officeDocument/2006/relationships/tags" Target="../tags/tag206.xml" /><Relationship Id="rId6" Type="http://schemas.openxmlformats.org/officeDocument/2006/relationships/tags" Target="../tags/tag207.xml" /><Relationship Id="rId7" Type="http://schemas.openxmlformats.org/officeDocument/2006/relationships/tags" Target="../tags/tag208.xml" /><Relationship Id="rId8" Type="http://schemas.openxmlformats.org/officeDocument/2006/relationships/tags" Target="../tags/tag209.xml" /><Relationship Id="rId9" Type="http://schemas.openxmlformats.org/officeDocument/2006/relationships/tags" Target="../tags/tag21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8063130026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作者：</a:t>
            </a:r>
            <a:r>
              <a:rPr lang="en-US" altLang="zh-CN"/>
              <a:t>XXX</a:t>
            </a:r>
            <a:endParaRPr lang="zh-CN" altLang="en-US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添加副标题</a:t>
            </a:r>
            <a:endParaRPr lang="zh-CN" altLang="en-US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防爆电器安全使用与应急处置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</a:xfrm>
      </p:grpSpPr>
      <p:sp>
        <p:nvSpPr>
          <p:cNvPr id="1048844" name="标题 5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46" name="序号"/>
          <p:cNvSpPr txBox="1"/>
          <p:nvPr>
            <p:custDataLst>
              <p:tags r:id="rId3"/>
            </p:custDataLst>
          </p:nvPr>
        </p:nvSpPr>
        <p:spPr>
          <a:xfrm>
            <a:off x="5111115" y="1776095"/>
            <a:ext cx="280543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4"/>
            </p:custDataLst>
          </p:nvPr>
        </p:nvSpPr>
        <p:spPr>
          <a:xfrm>
            <a:off x="5111115" y="2194560"/>
            <a:ext cx="3052445" cy="94551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添加目录标题</a:t>
            </a:r>
            <a:endParaRPr lang="zh-CN" altLang="en-US" sz="28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5"/>
            </p:custDataLst>
          </p:nvPr>
        </p:nvSpPr>
        <p:spPr>
          <a:xfrm>
            <a:off x="8554085" y="1776095"/>
            <a:ext cx="280543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6"/>
            </p:custDataLst>
          </p:nvPr>
        </p:nvSpPr>
        <p:spPr>
          <a:xfrm>
            <a:off x="8554085" y="2194560"/>
            <a:ext cx="3052445" cy="94551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防爆电器概述</a:t>
            </a:r>
            <a:endParaRPr lang="zh-CN" altLang="en-US" sz="28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7"/>
            </p:custDataLst>
          </p:nvPr>
        </p:nvSpPr>
        <p:spPr>
          <a:xfrm>
            <a:off x="5111115" y="3225165"/>
            <a:ext cx="280543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8"/>
            </p:custDataLst>
          </p:nvPr>
        </p:nvSpPr>
        <p:spPr>
          <a:xfrm>
            <a:off x="5111115" y="3643630"/>
            <a:ext cx="3052445" cy="94551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防爆电器安全使用</a:t>
            </a:r>
            <a:endParaRPr lang="zh-CN" altLang="en-US" sz="28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9"/>
            </p:custDataLst>
          </p:nvPr>
        </p:nvSpPr>
        <p:spPr>
          <a:xfrm>
            <a:off x="8554085" y="3225165"/>
            <a:ext cx="280543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10"/>
            </p:custDataLst>
          </p:nvPr>
        </p:nvSpPr>
        <p:spPr>
          <a:xfrm>
            <a:off x="8554085" y="3643630"/>
            <a:ext cx="3052445" cy="94551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防爆电器应急处置</a:t>
            </a:r>
            <a:endParaRPr lang="zh-CN" altLang="en-US" sz="28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1"/>
            </p:custDataLst>
          </p:nvPr>
        </p:nvSpPr>
        <p:spPr>
          <a:xfrm>
            <a:off x="5140325" y="4752975"/>
            <a:ext cx="280543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2"/>
            </p:custDataLst>
          </p:nvPr>
        </p:nvSpPr>
        <p:spPr>
          <a:xfrm>
            <a:off x="5140325" y="5171440"/>
            <a:ext cx="3052445" cy="94551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防爆电器安全管理与培训</a:t>
            </a:r>
            <a:endParaRPr lang="zh-CN" altLang="en-US" sz="28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6" name="序号"/>
          <p:cNvSpPr txBox="1"/>
          <p:nvPr>
            <p:custDataLst>
              <p:tags r:id="rId13"/>
            </p:custDataLst>
          </p:nvPr>
        </p:nvSpPr>
        <p:spPr>
          <a:xfrm>
            <a:off x="8583295" y="4752975"/>
            <a:ext cx="280543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Six</a:t>
            </a:r>
            <a:endParaRPr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14"/>
            </p:custDataLst>
          </p:nvPr>
        </p:nvSpPr>
        <p:spPr>
          <a:xfrm>
            <a:off x="8583295" y="5171440"/>
            <a:ext cx="3052445" cy="94551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案例分析与应用实践</a:t>
            </a:r>
            <a:endParaRPr lang="zh-CN" altLang="en-US" sz="28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</a:xfrm>
      </p:grpSpPr>
      <p:sp>
        <p:nvSpPr>
          <p:cNvPr id="104891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accent1"/>
        </a:solidFill>
        <a:effectLst/>
      </p:bgPr>
    </p:bg>
    <p:spTree>
      <p:nvGrpSpPr>
        <p:cNvPr id="79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8976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防爆电器概述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9" name=""/>
        <p:cNvGrpSpPr/>
        <p:nvPr/>
      </p:nvGrpSpPr>
      <p:grpSpPr>
        <a:xfrm>
          <a:off x="0" y="0"/>
          <a:ext cx="0" cy="0"/>
        </a:xfrm>
      </p:grpSpPr>
      <p:sp>
        <p:nvSpPr>
          <p:cNvPr id="1049078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 fontScale="66250"/>
          </a:bodyPr>
          <a:lstStyle/>
          <a:p>
            <a:r>
              <a:rPr lang="zh-CN" altLang="en-US"/>
              <a:t>定义：防爆电器是一种能够防止爆炸性气体、粉尘等危险物质引起的爆炸事故的电气设备。</a:t>
            </a:r>
            <a:endParaRPr lang="zh-CN" altLang="en-US"/>
          </a:p>
          <a:p>
            <a:r>
              <a:rPr lang="zh-CN" altLang="en-US"/>
              <a:t>分类：根据使用环境和危险物质的不同，防爆电器可以分为多种类型，如隔爆型、增安型、本质安全型等。  防爆电器的定义与分类</a:t>
            </a:r>
            <a:endParaRPr lang="zh-CN" altLang="en-US"/>
          </a:p>
          <a:p>
            <a:pPr lvl="1"/>
            <a:r>
              <a:rPr lang="zh-CN" altLang="en-US"/>
              <a:t>防爆电器的定义与分类</a:t>
            </a:r>
            <a:endParaRPr lang="zh-CN" altLang="en-US"/>
          </a:p>
          <a:p>
            <a:r>
              <a:rPr lang="zh-CN" altLang="en-US"/>
              <a:t>定义：防爆电器是一种在易燃易爆环境中使用的特殊电气设备，能够防止因电气火花、电弧等引起的爆炸事故。</a:t>
            </a:r>
            <a:endParaRPr lang="zh-CN" altLang="en-US"/>
          </a:p>
          <a:p>
            <a:r>
              <a:rPr lang="zh-CN" altLang="en-US"/>
              <a:t>分类：根据防爆原理和结构特点，防爆电器可以分为隔爆型、增安型、本质安全型等不同类型。  以下是用户提供的信息和标题： 我正在写一份主题为“千里江山图诗歌鉴赏”的PPT,现在准备介绍“诗歌鉴赏”,请帮我生成“诗歌鉴赏的方法”为标题的内容 诗歌鉴赏的方法</a:t>
            </a:r>
            <a:endParaRPr lang="zh-CN" altLang="en-US"/>
          </a:p>
          <a:p>
            <a:pPr lvl="1"/>
            <a:r>
              <a:rPr lang="zh-CN" altLang="en-US"/>
              <a:t>以下是用户提供的信息和标题：</a:t>
            </a:r>
            <a:endParaRPr lang="zh-CN" altLang="en-US"/>
          </a:p>
          <a:p>
            <a:pPr lvl="1"/>
            <a:r>
              <a:rPr lang="zh-CN" altLang="en-US"/>
              <a:t>我正在写一份主题为“千里江山图诗歌鉴赏”的PPT,现在准备介绍“诗歌鉴赏”,请帮我生成“诗歌鉴赏的方法”为标题的内容</a:t>
            </a:r>
            <a:endParaRPr lang="zh-CN" altLang="en-US"/>
          </a:p>
          <a:p>
            <a:pPr lvl="1"/>
            <a:r>
              <a:rPr lang="zh-CN" altLang="en-US"/>
              <a:t>诗歌鉴赏的方法</a:t>
            </a:r>
            <a:endParaRPr lang="zh-CN" altLang="en-US"/>
          </a:p>
          <a:p>
            <a:r>
              <a:rPr lang="zh-CN" altLang="en-US"/>
              <a:t>了解背景：了解诗人的生活经历、时代背景等，有助于理解诗歌的内涵和情感。</a:t>
            </a:r>
            <a:endParaRPr lang="zh-CN" altLang="en-US"/>
          </a:p>
          <a:p>
            <a:r>
              <a:rPr lang="zh-CN" altLang="en-US"/>
              <a:t>解读意象：意象是诗歌中用来寄托情感、表达思想的形象，解读意象是理解诗歌的重要手段。</a:t>
            </a:r>
            <a:endParaRPr lang="zh-CN" altLang="en-US"/>
          </a:p>
          <a:p>
            <a:r>
              <a:rPr lang="zh-CN" altLang="en-US"/>
              <a:t>品味语言：诗歌语言简练、含蓄，通过品味语言可以感受诗歌的韵味和美感。</a:t>
            </a:r>
            <a:endParaRPr lang="zh-CN" altLang="en-US"/>
          </a:p>
          <a:p>
            <a:r>
              <a:rPr lang="zh-CN" altLang="en-US"/>
              <a:t>感受意境：意境是诗歌所营造的氛围和情境，感受意境可以深入理解诗歌的情感和主题。</a:t>
            </a:r>
            <a:endParaRPr lang="zh-CN" altLang="en-US"/>
          </a:p>
        </p:txBody>
      </p:sp>
      <p:sp>
        <p:nvSpPr>
          <p:cNvPr id="1049080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防爆电器的定义与分类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7" name=""/>
        <p:cNvGrpSpPr/>
        <p:nvPr/>
      </p:nvGrpSpPr>
      <p:grpSpPr>
        <a:xfrm>
          <a:off x="0" y="0"/>
          <a:ext cx="0" cy="0"/>
        </a:xfrm>
      </p:grpSpPr>
      <p:sp>
        <p:nvSpPr>
          <p:cNvPr id="1049126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防爆电器的应用领域</a:t>
            </a:r>
            <a:endParaRPr lang="zh-CN" altLang="en-US"/>
          </a:p>
        </p:txBody>
      </p:sp>
      <p:sp>
        <p:nvSpPr>
          <p:cNvPr id="1049128" name="圆角矩形 26"/>
          <p:cNvSpPr/>
          <p:nvPr>
            <p:custDataLst>
              <p:tags r:id="rId2"/>
            </p:custDataLst>
          </p:nvPr>
        </p:nvSpPr>
        <p:spPr>
          <a:xfrm>
            <a:off x="654755" y="193631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30" name="圆角矩形 28"/>
          <p:cNvSpPr/>
          <p:nvPr>
            <p:custDataLst>
              <p:tags r:id="rId3"/>
            </p:custDataLst>
          </p:nvPr>
        </p:nvSpPr>
        <p:spPr>
          <a:xfrm>
            <a:off x="657299" y="193631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132" name="文本框 31"/>
          <p:cNvSpPr txBox="1"/>
          <p:nvPr>
            <p:custDataLst>
              <p:tags r:id="rId4"/>
            </p:custDataLst>
          </p:nvPr>
        </p:nvSpPr>
        <p:spPr>
          <a:xfrm>
            <a:off x="739349" y="2358006"/>
            <a:ext cx="1825900" cy="345498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石油、化工领域：防爆电器在石油、化工等易燃易爆环境中广泛应用，保障生产安全。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圆角矩形 29"/>
          <p:cNvSpPr/>
          <p:nvPr>
            <p:custDataLst>
              <p:tags r:id="rId5"/>
            </p:custDataLst>
          </p:nvPr>
        </p:nvSpPr>
        <p:spPr>
          <a:xfrm>
            <a:off x="2898715" y="193631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36" name="圆角矩形 32"/>
          <p:cNvSpPr/>
          <p:nvPr>
            <p:custDataLst>
              <p:tags r:id="rId6"/>
            </p:custDataLst>
          </p:nvPr>
        </p:nvSpPr>
        <p:spPr>
          <a:xfrm>
            <a:off x="2901259" y="193631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38" name="文本框 34"/>
          <p:cNvSpPr txBox="1"/>
          <p:nvPr>
            <p:custDataLst>
              <p:tags r:id="rId7"/>
            </p:custDataLst>
          </p:nvPr>
        </p:nvSpPr>
        <p:spPr>
          <a:xfrm>
            <a:off x="2983309" y="2358006"/>
            <a:ext cx="1825900" cy="3456347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煤炭、矿山领域：在煤炭、矿山等地下作业环境中，防爆电器对于保障作业安全具有重要意义。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圆角矩形 3"/>
          <p:cNvSpPr/>
          <p:nvPr>
            <p:custDataLst>
              <p:tags r:id="rId8"/>
            </p:custDataLst>
          </p:nvPr>
        </p:nvSpPr>
        <p:spPr>
          <a:xfrm>
            <a:off x="5142675" y="193631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42" name="圆角矩形 4"/>
          <p:cNvSpPr/>
          <p:nvPr>
            <p:custDataLst>
              <p:tags r:id="rId9"/>
            </p:custDataLst>
          </p:nvPr>
        </p:nvSpPr>
        <p:spPr>
          <a:xfrm>
            <a:off x="5144584" y="193631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44" name="文本框 5"/>
          <p:cNvSpPr txBox="1"/>
          <p:nvPr>
            <p:custDataLst>
              <p:tags r:id="rId10"/>
            </p:custDataLst>
          </p:nvPr>
        </p:nvSpPr>
        <p:spPr>
          <a:xfrm>
            <a:off x="5226633" y="2358006"/>
            <a:ext cx="1825900" cy="3456347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电力领域：在发电、输电、配电等电力系统中，防爆电器用于防止电气火花引发火灾或爆炸事故。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圆角矩形 8"/>
          <p:cNvSpPr/>
          <p:nvPr>
            <p:custDataLst>
              <p:tags r:id="rId11"/>
            </p:custDataLst>
          </p:nvPr>
        </p:nvSpPr>
        <p:spPr>
          <a:xfrm>
            <a:off x="7386636" y="193631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48" name="圆角矩形 9"/>
          <p:cNvSpPr/>
          <p:nvPr>
            <p:custDataLst>
              <p:tags r:id="rId12"/>
            </p:custDataLst>
          </p:nvPr>
        </p:nvSpPr>
        <p:spPr>
          <a:xfrm>
            <a:off x="7388544" y="193631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50" name="文本框 10"/>
          <p:cNvSpPr txBox="1"/>
          <p:nvPr>
            <p:custDataLst>
              <p:tags r:id="rId13"/>
            </p:custDataLst>
          </p:nvPr>
        </p:nvSpPr>
        <p:spPr>
          <a:xfrm>
            <a:off x="7470593" y="2358006"/>
            <a:ext cx="1825900" cy="3456347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航空航天领域：在航空航天领域，由于设备运行环境复杂，防爆电器用于保障设备及人员安全。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圆角矩形 6"/>
          <p:cNvSpPr/>
          <p:nvPr>
            <p:custDataLst>
              <p:tags r:id="rId14"/>
            </p:custDataLst>
          </p:nvPr>
        </p:nvSpPr>
        <p:spPr>
          <a:xfrm>
            <a:off x="9630596" y="1937582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54" name="圆角矩形 7"/>
          <p:cNvSpPr/>
          <p:nvPr>
            <p:custDataLst>
              <p:tags r:id="rId15"/>
            </p:custDataLst>
          </p:nvPr>
        </p:nvSpPr>
        <p:spPr>
          <a:xfrm>
            <a:off x="9632504" y="1937582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56" name="文本框 11"/>
          <p:cNvSpPr txBox="1"/>
          <p:nvPr>
            <p:custDataLst>
              <p:tags r:id="rId16"/>
            </p:custDataLst>
          </p:nvPr>
        </p:nvSpPr>
        <p:spPr>
          <a:xfrm>
            <a:off x="9714554" y="2359915"/>
            <a:ext cx="1825900" cy="3456347"/>
          </a:xfrm>
          <a:prstGeom prst="rect">
            <a:avLst/>
          </a:prstGeom>
          <a:noFill/>
        </p:spPr>
        <p:txBody>
          <a:bodyPr wrap="square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其他领域：除了上述领域，防爆电器还广泛应用于制药、食品、纺织等行业中，为安全生产提供有力保障。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5" name=""/>
        <p:cNvGrpSpPr/>
        <p:nvPr/>
      </p:nvGrpSpPr>
      <p:grpSpPr>
        <a:xfrm>
          <a:off x="0" y="0"/>
          <a:ext cx="0" cy="0"/>
        </a:xfrm>
      </p:grpSpPr>
      <p:sp>
        <p:nvSpPr>
          <p:cNvPr id="1049202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防爆电器的重要性</a:t>
            </a:r>
            <a:endParaRPr lang="zh-CN" altLang="en-US"/>
          </a:p>
        </p:txBody>
      </p:sp>
      <p:sp>
        <p:nvSpPr>
          <p:cNvPr id="1049204" name="任意多边形 20"/>
          <p:cNvSpPr/>
          <p:nvPr>
            <p:custDataLst>
              <p:tags r:id="rId2"/>
            </p:custDataLst>
          </p:nvPr>
        </p:nvSpPr>
        <p:spPr>
          <a:xfrm rot="2700000">
            <a:off x="1768926" y="156279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06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414497" y="329217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保障生产安全：防爆电器能够防止爆炸、火灾等事故的发生，保障生产过程的安全。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42"/>
          <p:cNvSpPr/>
          <p:nvPr>
            <p:custDataLst>
              <p:tags r:id="rId4"/>
            </p:custDataLst>
          </p:nvPr>
        </p:nvSpPr>
        <p:spPr>
          <a:xfrm>
            <a:off x="1546031" y="291636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10" name="任意多边形 18"/>
          <p:cNvSpPr/>
          <p:nvPr>
            <p:custDataLst>
              <p:tags r:id="rId5"/>
            </p:custDataLst>
          </p:nvPr>
        </p:nvSpPr>
        <p:spPr>
          <a:xfrm rot="5400000">
            <a:off x="4257058" y="156279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12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901980" y="329217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防止环境污染：防爆电器能够减少事故对环境的影响，保护生态环境。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矩形 43"/>
          <p:cNvSpPr/>
          <p:nvPr>
            <p:custDataLst>
              <p:tags r:id="rId7"/>
            </p:custDataLst>
          </p:nvPr>
        </p:nvSpPr>
        <p:spPr>
          <a:xfrm>
            <a:off x="4034162" y="291636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16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18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90112" y="329217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提高生产效率：防爆电器的使用能够减少事故停机时间，提高生产效率。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矩形 44"/>
          <p:cNvSpPr/>
          <p:nvPr>
            <p:custDataLst>
              <p:tags r:id="rId10"/>
            </p:custDataLst>
          </p:nvPr>
        </p:nvSpPr>
        <p:spPr>
          <a:xfrm>
            <a:off x="6520998" y="291636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22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2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77596" y="329217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促进经济发展：防爆电器的广泛应用能够促进工业的发展，推动经济的增长。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矩形 45"/>
          <p:cNvSpPr/>
          <p:nvPr>
            <p:custDataLst>
              <p:tags r:id="rId13"/>
            </p:custDataLst>
          </p:nvPr>
        </p:nvSpPr>
        <p:spPr>
          <a:xfrm>
            <a:off x="9009130" y="291636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accent1"/>
        </a:solidFill>
        <a:effectLst/>
      </p:bgPr>
    </p:bg>
    <p:spTree>
      <p:nvGrpSpPr>
        <p:cNvPr id="123" name=""/>
        <p:cNvGrpSpPr/>
        <p:nvPr/>
      </p:nvGrpSpPr>
      <p:grpSpPr>
        <a:xfrm>
          <a:off x="0" y="0"/>
          <a:ext cx="0" cy="0"/>
        </a:xfrm>
      </p:grpSpPr>
      <p:sp>
        <p:nvSpPr>
          <p:cNvPr id="1049272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274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防爆电器安全使用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3" name=""/>
        <p:cNvGrpSpPr/>
        <p:nvPr/>
      </p:nvGrpSpPr>
      <p:grpSpPr>
        <a:xfrm>
          <a:off x="0" y="0"/>
          <a:ext cx="0" cy="0"/>
        </a:xfrm>
      </p:grpSpPr>
      <p:sp>
        <p:nvSpPr>
          <p:cNvPr id="1049376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防爆电器安全使用规范</a:t>
            </a:r>
            <a:endParaRPr lang="zh-CN" altLang="en-US"/>
          </a:p>
        </p:txBody>
      </p:sp>
      <p:sp>
        <p:nvSpPr>
          <p:cNvPr id="1049378" name="矩形 5"/>
          <p:cNvSpPr/>
          <p:nvPr>
            <p:custDataLst>
              <p:tags r:id="rId2"/>
            </p:custDataLst>
          </p:nvPr>
        </p:nvSpPr>
        <p:spPr>
          <a:xfrm>
            <a:off x="962022" y="1567932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80" name="矩形 10"/>
          <p:cNvSpPr/>
          <p:nvPr>
            <p:custDataLst>
              <p:tags r:id="rId3"/>
            </p:custDataLst>
          </p:nvPr>
        </p:nvSpPr>
        <p:spPr>
          <a:xfrm>
            <a:off x="1309127" y="1562790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82" name="TextBox 2"/>
          <p:cNvSpPr txBox="1"/>
          <p:nvPr>
            <p:custDataLst>
              <p:tags r:id="rId4"/>
            </p:custDataLst>
          </p:nvPr>
        </p:nvSpPr>
        <p:spPr>
          <a:xfrm>
            <a:off x="1113720" y="2321279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设备选择：选择符合防爆要求的设备，确保设备具有相应的防爆等级和认证。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84" name="矩形 6"/>
          <p:cNvSpPr/>
          <p:nvPr>
            <p:custDataLst>
              <p:tags r:id="rId5"/>
            </p:custDataLst>
          </p:nvPr>
        </p:nvSpPr>
        <p:spPr>
          <a:xfrm>
            <a:off x="4533350" y="1567932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86" name="矩形 11"/>
          <p:cNvSpPr/>
          <p:nvPr>
            <p:custDataLst>
              <p:tags r:id="rId6"/>
            </p:custDataLst>
          </p:nvPr>
        </p:nvSpPr>
        <p:spPr>
          <a:xfrm>
            <a:off x="4899739" y="1562790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88" name="TextBox 2"/>
          <p:cNvSpPr txBox="1"/>
          <p:nvPr>
            <p:custDataLst>
              <p:tags r:id="rId7"/>
            </p:custDataLst>
          </p:nvPr>
        </p:nvSpPr>
        <p:spPr>
          <a:xfrm>
            <a:off x="4685048" y="2321279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安装要求：按照设备说明书进行正确安装，确保设备接地良好，避免设备受到外部电磁干扰。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90" name="矩形 7"/>
          <p:cNvSpPr/>
          <p:nvPr>
            <p:custDataLst>
              <p:tags r:id="rId8"/>
            </p:custDataLst>
          </p:nvPr>
        </p:nvSpPr>
        <p:spPr>
          <a:xfrm>
            <a:off x="8104036" y="1567932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92" name="矩形 12"/>
          <p:cNvSpPr/>
          <p:nvPr>
            <p:custDataLst>
              <p:tags r:id="rId9"/>
            </p:custDataLst>
          </p:nvPr>
        </p:nvSpPr>
        <p:spPr>
          <a:xfrm>
            <a:off x="8489708" y="1562790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94" name="TextBox 2"/>
          <p:cNvSpPr txBox="1"/>
          <p:nvPr>
            <p:custDataLst>
              <p:tags r:id="rId10"/>
            </p:custDataLst>
          </p:nvPr>
        </p:nvSpPr>
        <p:spPr>
          <a:xfrm>
            <a:off x="8255733" y="2321279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使用环境：确保设备使用环境符合防爆要求，避免在易燃易爆环境中使用。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96" name="矩形 33"/>
          <p:cNvSpPr/>
          <p:nvPr>
            <p:custDataLst>
              <p:tags r:id="rId11"/>
            </p:custDataLst>
          </p:nvPr>
        </p:nvSpPr>
        <p:spPr>
          <a:xfrm>
            <a:off x="2752186" y="4117228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98" name="矩形 37"/>
          <p:cNvSpPr/>
          <p:nvPr>
            <p:custDataLst>
              <p:tags r:id="rId12"/>
            </p:custDataLst>
          </p:nvPr>
        </p:nvSpPr>
        <p:spPr>
          <a:xfrm>
            <a:off x="3099291" y="4112086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00" name="TextBox 2"/>
          <p:cNvSpPr txBox="1"/>
          <p:nvPr>
            <p:custDataLst>
              <p:tags r:id="rId13"/>
            </p:custDataLst>
          </p:nvPr>
        </p:nvSpPr>
        <p:spPr>
          <a:xfrm>
            <a:off x="2903883" y="4870575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操作规范：操作人员需经过专业培训，熟悉设备操作规程，避免误操作导致事故发生。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402" name="矩形 34"/>
          <p:cNvSpPr/>
          <p:nvPr>
            <p:custDataLst>
              <p:tags r:id="rId14"/>
            </p:custDataLst>
          </p:nvPr>
        </p:nvSpPr>
        <p:spPr>
          <a:xfrm>
            <a:off x="6323514" y="4117228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04" name="矩形 38"/>
          <p:cNvSpPr/>
          <p:nvPr>
            <p:custDataLst>
              <p:tags r:id="rId15"/>
            </p:custDataLst>
          </p:nvPr>
        </p:nvSpPr>
        <p:spPr>
          <a:xfrm>
            <a:off x="6689903" y="4112086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06" name="TextBox 2"/>
          <p:cNvSpPr txBox="1"/>
          <p:nvPr>
            <p:custDataLst>
              <p:tags r:id="rId16"/>
            </p:custDataLst>
          </p:nvPr>
        </p:nvSpPr>
        <p:spPr>
          <a:xfrm>
            <a:off x="6475212" y="4870575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维护保养：定期对设备进行维护保养，确保设备正常运行，及时发现并处理潜在的安全隐患。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1" name=""/>
        <p:cNvGrpSpPr/>
        <p:nvPr/>
      </p:nvGrpSpPr>
      <p:grpSpPr>
        <a:xfrm>
          <a:off x="0" y="0"/>
          <a:ext cx="0" cy="0"/>
        </a:xfrm>
      </p:grpSpPr>
      <p:sp>
        <p:nvSpPr>
          <p:cNvPr id="1049452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防爆电器安全使用注意事项</a:t>
            </a:r>
            <a:endParaRPr lang="zh-CN" altLang="en-US"/>
          </a:p>
        </p:txBody>
      </p:sp>
      <p:sp>
        <p:nvSpPr>
          <p:cNvPr id="1049454" name="矩形 31"/>
          <p:cNvSpPr/>
          <p:nvPr>
            <p:custDataLst>
              <p:tags r:id="rId2"/>
            </p:custDataLst>
          </p:nvPr>
        </p:nvSpPr>
        <p:spPr>
          <a:xfrm>
            <a:off x="3890873" y="1562790"/>
            <a:ext cx="4497625" cy="69356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严格遵守国家相关标准和规范，确保电器设备的防爆性能符合要求。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矩形 4"/>
          <p:cNvSpPr/>
          <p:nvPr>
            <p:custDataLst>
              <p:tags r:id="rId3"/>
            </p:custDataLst>
          </p:nvPr>
        </p:nvSpPr>
        <p:spPr>
          <a:xfrm>
            <a:off x="3890873" y="2375916"/>
            <a:ext cx="4497625" cy="69356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在使用前应仔细阅读使用说明书，了解设备的安全操作规程和注意事项。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矩形 5"/>
          <p:cNvSpPr/>
          <p:nvPr>
            <p:custDataLst>
              <p:tags r:id="rId4"/>
            </p:custDataLst>
          </p:nvPr>
        </p:nvSpPr>
        <p:spPr>
          <a:xfrm>
            <a:off x="3890873" y="3189043"/>
            <a:ext cx="4497625" cy="69356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定期对防爆电器进行检查和维护，确保其正常运行和安全使用。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7"/>
          <p:cNvSpPr/>
          <p:nvPr>
            <p:custDataLst>
              <p:tags r:id="rId5"/>
            </p:custDataLst>
          </p:nvPr>
        </p:nvSpPr>
        <p:spPr>
          <a:xfrm>
            <a:off x="3890873" y="4002169"/>
            <a:ext cx="4497625" cy="69356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在使用过程中如发现异常情况，应立即停止使用并及时联系专业人员进行检修。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矩形 3"/>
          <p:cNvSpPr/>
          <p:nvPr>
            <p:custDataLst>
              <p:tags r:id="rId6"/>
            </p:custDataLst>
          </p:nvPr>
        </p:nvSpPr>
        <p:spPr>
          <a:xfrm>
            <a:off x="3890873" y="4815295"/>
            <a:ext cx="4497625" cy="69356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严禁私自拆卸、改装防爆电器，以免造成安全隐患。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矩形 6"/>
          <p:cNvSpPr/>
          <p:nvPr>
            <p:custDataLst>
              <p:tags r:id="rId7"/>
            </p:custDataLst>
          </p:nvPr>
        </p:nvSpPr>
        <p:spPr>
          <a:xfrm>
            <a:off x="3890873" y="5628421"/>
            <a:ext cx="4497625" cy="69356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在存放和使用过程中，应保持防爆电器的清洁和干燥，避免因潮湿或灰尘等因素影响其防爆性能。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9" name=""/>
        <p:cNvGrpSpPr/>
        <p:nvPr/>
      </p:nvGrpSpPr>
      <p:grpSpPr>
        <a:xfrm>
          <a:off x="0" y="0"/>
          <a:ext cx="0" cy="0"/>
        </a:xfrm>
      </p:grpSpPr>
      <p:sp>
        <p:nvSpPr>
          <p:cNvPr id="1049510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防爆电器安全使用常见问题及解决方法</a:t>
            </a:r>
            <a:endParaRPr lang="zh-CN" altLang="en-US"/>
          </a:p>
        </p:txBody>
      </p:sp>
      <p:sp>
        <p:nvSpPr>
          <p:cNvPr id="1049512" name="任意多边形 20"/>
          <p:cNvSpPr/>
          <p:nvPr>
            <p:custDataLst>
              <p:tags r:id="rId2"/>
            </p:custDataLst>
          </p:nvPr>
        </p:nvSpPr>
        <p:spPr>
          <a:xfrm rot="2700000">
            <a:off x="1768926" y="156279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14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414497" y="329217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常见问题：设备老化、维护不当、操作不规范等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矩形 42"/>
          <p:cNvSpPr/>
          <p:nvPr>
            <p:custDataLst>
              <p:tags r:id="rId4"/>
            </p:custDataLst>
          </p:nvPr>
        </p:nvSpPr>
        <p:spPr>
          <a:xfrm>
            <a:off x="1546031" y="291636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18" name="任意多边形 18"/>
          <p:cNvSpPr/>
          <p:nvPr>
            <p:custDataLst>
              <p:tags r:id="rId5"/>
            </p:custDataLst>
          </p:nvPr>
        </p:nvSpPr>
        <p:spPr>
          <a:xfrm rot="5400000">
            <a:off x="4257058" y="156279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20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901980" y="329217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解决方法：加强设备维护保养、规范操作流程、定期检查检测等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矩形 43"/>
          <p:cNvSpPr/>
          <p:nvPr>
            <p:custDataLst>
              <p:tags r:id="rId7"/>
            </p:custDataLst>
          </p:nvPr>
        </p:nvSpPr>
        <p:spPr>
          <a:xfrm>
            <a:off x="4034162" y="291636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24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26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90112" y="329217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注意事项：避免在危险环境下使用、注意设备安全标志等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矩形 44"/>
          <p:cNvSpPr/>
          <p:nvPr>
            <p:custDataLst>
              <p:tags r:id="rId10"/>
            </p:custDataLst>
          </p:nvPr>
        </p:nvSpPr>
        <p:spPr>
          <a:xfrm>
            <a:off x="6520998" y="291636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30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32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77596" y="329217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应急处置：及时切断电源、疏散人员、联系专业人员进行处置等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45"/>
          <p:cNvSpPr/>
          <p:nvPr>
            <p:custDataLst>
              <p:tags r:id="rId13"/>
            </p:custDataLst>
          </p:nvPr>
        </p:nvSpPr>
        <p:spPr>
          <a:xfrm>
            <a:off x="9009130" y="291636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accent1"/>
        </a:solidFill>
        <a:effectLst/>
      </p:bgPr>
    </p:bg>
    <p:spTree>
      <p:nvGrpSpPr>
        <p:cNvPr id="167" name=""/>
        <p:cNvGrpSpPr/>
        <p:nvPr/>
      </p:nvGrpSpPr>
      <p:grpSpPr>
        <a:xfrm>
          <a:off x="0" y="0"/>
          <a:ext cx="0" cy="0"/>
        </a:xfrm>
      </p:grpSpPr>
      <p:sp>
        <p:nvSpPr>
          <p:cNvPr id="104958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FOUR</a:t>
            </a:r>
            <a:endParaRPr lang="zh-CN" altLang="en-US"/>
          </a:p>
        </p:txBody>
      </p:sp>
      <p:sp>
        <p:nvSpPr>
          <p:cNvPr id="104958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防爆电器应急处置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7" name=""/>
        <p:cNvGrpSpPr/>
        <p:nvPr/>
      </p:nvGrpSpPr>
      <p:grpSpPr>
        <a:xfrm>
          <a:off x="0" y="0"/>
          <a:ext cx="0" cy="0"/>
        </a:xfrm>
      </p:grpSpPr>
      <p:sp>
        <p:nvSpPr>
          <p:cNvPr id="1049684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防爆电器应急处置原则</a:t>
            </a:r>
            <a:endParaRPr lang="zh-CN" altLang="en-US"/>
          </a:p>
        </p:txBody>
      </p:sp>
      <p:sp>
        <p:nvSpPr>
          <p:cNvPr id="1049686" name="五边形 30"/>
          <p:cNvSpPr/>
          <p:nvPr>
            <p:custDataLst>
              <p:tags r:id="rId2"/>
            </p:custDataLst>
          </p:nvPr>
        </p:nvSpPr>
        <p:spPr>
          <a:xfrm>
            <a:off x="654755" y="336559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88" name="燕尾形 36"/>
          <p:cNvSpPr/>
          <p:nvPr>
            <p:custDataLst>
              <p:tags r:id="rId3"/>
            </p:custDataLst>
          </p:nvPr>
        </p:nvSpPr>
        <p:spPr>
          <a:xfrm>
            <a:off x="3266847" y="336559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90" name="燕尾形 37"/>
          <p:cNvSpPr/>
          <p:nvPr>
            <p:custDataLst>
              <p:tags r:id="rId4"/>
            </p:custDataLst>
          </p:nvPr>
        </p:nvSpPr>
        <p:spPr>
          <a:xfrm>
            <a:off x="8491031" y="336559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92" name="燕尾形 38"/>
          <p:cNvSpPr/>
          <p:nvPr>
            <p:custDataLst>
              <p:tags r:id="rId5"/>
            </p:custDataLst>
          </p:nvPr>
        </p:nvSpPr>
        <p:spPr>
          <a:xfrm>
            <a:off x="5878939" y="336559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94" name="文本框 3"/>
          <p:cNvSpPr txBox="1"/>
          <p:nvPr>
            <p:custDataLst>
              <p:tags r:id="rId6"/>
            </p:custDataLst>
          </p:nvPr>
        </p:nvSpPr>
        <p:spPr>
          <a:xfrm>
            <a:off x="3206039" y="479942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尽快疏散人员，保持现场通风，防止爆炸、火灾等事故发生。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6" name="文本框 6"/>
          <p:cNvSpPr txBox="1"/>
          <p:nvPr>
            <p:custDataLst>
              <p:tags r:id="rId7"/>
            </p:custDataLst>
          </p:nvPr>
        </p:nvSpPr>
        <p:spPr>
          <a:xfrm>
            <a:off x="654755" y="171233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立即切断电源，停止设备运转，防止事故扩大。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8" name="文本框 7"/>
          <p:cNvSpPr txBox="1"/>
          <p:nvPr>
            <p:custDataLst>
              <p:tags r:id="rId8"/>
            </p:custDataLst>
          </p:nvPr>
        </p:nvSpPr>
        <p:spPr>
          <a:xfrm>
            <a:off x="5877177" y="171233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立即报告相关部门，配合专业人员进行处置。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0" name="文本框 8"/>
          <p:cNvSpPr txBox="1"/>
          <p:nvPr>
            <p:custDataLst>
              <p:tags r:id="rId9"/>
            </p:custDataLst>
          </p:nvPr>
        </p:nvSpPr>
        <p:spPr>
          <a:xfrm>
            <a:off x="8488387" y="479942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做好事故现场保护工作，等待调查处理。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https://d.book118.com/208063130026006041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:稻小壳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YPE" val="b"/>
  <p:tag name="KSO_WM_UNIT_VALUE" val="17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:稻小壳"/>
  <p:tag name="KSO_WM_UNIT_SUBTYPE" val="b"/>
  <p:tag name="KSO_WM_UNIT_TYPE" val="f"/>
  <p:tag name="KSO_WM_UNIT_VALUE" val="60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9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YPE" val="b"/>
  <p:tag name="KSO_WM_UNIT_VALUE" val="17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116.xml><?xml version="1.0" encoding="utf-8"?>
<p:tagLst xmlns:p="http://schemas.openxmlformats.org/presentationml/2006/main">
  <p:tag name="KSO_WM_BEAUTIFY_FLAG" val="#wm#"/>
  <p:tag name="KSO_WM_SLIDE_CONTENT_AREA" val="{&quot;left&quot;:&quot;59.15&quot;,&quot;top&quot;:&quot;78.05&quot;,&quot;width&quot;:&quot;530.55&quot;,&quot;height&quot;:&quot;334.2&quot;}"/>
  <p:tag name="KSO_WM_SLIDE_ID" val="custom20230291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9"/>
</p:tagLst>
</file>

<file path=ppt/tags/tag1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i*1_1_1"/>
  <p:tag name="KSO_WM_UNIT_INDEX" val="1_1_1"/>
  <p:tag name="KSO_WM_UNIT_LAYERLEVEL" val="1_1_1"/>
  <p:tag name="KSO_WM_UNIT_PRESET_TEXT" val="PART One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i*1_2_1"/>
  <p:tag name="KSO_WM_UNIT_INDEX" val="1_2_1"/>
  <p:tag name="KSO_WM_UNIT_LAYERLEVEL" val="1_1_1"/>
  <p:tag name="KSO_WM_UNIT_PRESET_TEXT" val="PART Two"/>
  <p:tag name="KSO_WM_UNIT_SUBTYPE" val="d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6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i*1_3_1"/>
  <p:tag name="KSO_WM_UNIT_INDEX" val="1_3_1"/>
  <p:tag name="KSO_WM_UNIT_LAYERLEVEL" val="1_1_1"/>
  <p:tag name="KSO_WM_UNIT_PRESET_TEXT" val="PART Three"/>
  <p:tag name="KSO_WM_UNIT_SUBTYPE" val="d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6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i*1_4_1"/>
  <p:tag name="KSO_WM_UNIT_INDEX" val="1_4_1"/>
  <p:tag name="KSO_WM_UNIT_LAYERLEVEL" val="1_1_1"/>
  <p:tag name="KSO_WM_UNIT_PRESET_TEXT" val="PART Four"/>
  <p:tag name="KSO_WM_UNIT_SUBTYPE" val="d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6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i*1_5_1"/>
  <p:tag name="KSO_WM_UNIT_INDEX" val="1_5_1"/>
  <p:tag name="KSO_WM_UNIT_LAYERLEVEL" val="1_1_1"/>
  <p:tag name="KSO_WM_UNIT_PRESET_TEXT" val="PART Five"/>
  <p:tag name="KSO_WM_UNIT_SUBTYPE" val="d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6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i*1_6_1"/>
  <p:tag name="KSO_WM_UNIT_INDEX" val="1_6_1"/>
  <p:tag name="KSO_WM_UNIT_LAYERLEVEL" val="1_1_1"/>
  <p:tag name="KSO_WM_UNIT_PRESET_TEXT" val="PART Six"/>
  <p:tag name="KSO_WM_UNIT_SUBTYPE" val="d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6"/>
</p:tagLst>
</file>

<file path=ppt/tags/tag13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91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33.xml><?xml version="1.0" encoding="utf-8"?>
<p:tagLst xmlns:p="http://schemas.openxmlformats.org/presentationml/2006/main">
  <p:tag name="KSO_WM_BEAUTIFY_FLAG" val="#wm#"/>
  <p:tag name="KSO_WM_SLIDE_CONTENT_AREA" val="{&quot;left&quot;:&quot;415.85&quot;,&quot;top&quot;:&quot;48.35&quot;,&quot;width&quot;:&quot;529.95&quot;,&quot;height&quot;:&quot;431.55&quot;}"/>
  <p:tag name="KSO_WM_SLIDE_ID" val="custom2023029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36.xml><?xml version="1.0" encoding="utf-8"?>
<p:tagLst xmlns:p="http://schemas.openxmlformats.org/presentationml/2006/main">
  <p:tag name="KSO_WM_BEAUTIFY_FLAG" val="#wm#"/>
  <p:tag name="KSO_WM_SLIDE_CONTENT_AREA" val="{&quot;left&quot;:&quot;415.85&quot;,&quot;top&quot;:&quot;48.35&quot;,&quot;width&quot;:&quot;529.95&quot;,&quot;height&quot;:&quot;431.55&quot;}"/>
  <p:tag name="KSO_WM_SLIDE_ID" val="custom2023029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i*1_1_1"/>
  <p:tag name="KSO_WM_UNIT_INDEX" val="1_1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4*l_h_i*1_1_2"/>
  <p:tag name="KSO_WM_UNIT_INDEX" val="1_1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f*1_1_1"/>
  <p:tag name="KSO_WM_UNIT_INDEX" val="1_1_1"/>
  <p:tag name="KSO_WM_UNIT_LAYERLEVEL" val="1_1_1"/>
  <p:tag name="KSO_WM_UNIT_NOCLEAR" val="0"/>
  <p:tag name="KSO_WM_UNIT_PRESET_TEXT" val="此处输入你的正文，文字是您思想的提炼，为了最终演示发布的良好效果。"/>
  <p:tag name="KSO_WM_UNIT_SUBTYPE" val="a"/>
  <p:tag name="KSO_WM_UNIT_TYPE" val="l_h_f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i*1_2_1"/>
  <p:tag name="KSO_WM_UNIT_INDEX" val="1_2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4*l_h_i*1_2_2"/>
  <p:tag name="KSO_WM_UNIT_INDEX" val="1_2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f*1_2_1"/>
  <p:tag name="KSO_WM_UNIT_INDEX" val="1_2_1"/>
  <p:tag name="KSO_WM_UNIT_LAYERLEVEL" val="1_1_1"/>
  <p:tag name="KSO_WM_UNIT_NOCLEAR" val="0"/>
  <p:tag name="KSO_WM_UNIT_PRESET_TEXT" val="此处输入你的正文，文字是您思想的提炼，为了最终演示发布的良好效果。"/>
  <p:tag name="KSO_WM_UNIT_SUBTYPE" val="a"/>
  <p:tag name="KSO_WM_UNIT_TYPE" val="l_h_f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i*1_3_1"/>
  <p:tag name="KSO_WM_UNIT_INDEX" val="1_3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4*l_h_i*1_3_2"/>
  <p:tag name="KSO_WM_UNIT_INDEX" val="1_3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f*1_3_1"/>
  <p:tag name="KSO_WM_UNIT_INDEX" val="1_3_1"/>
  <p:tag name="KSO_WM_UNIT_LAYERLEVEL" val="1_1_1"/>
  <p:tag name="KSO_WM_UNIT_NOCLEAR" val="0"/>
  <p:tag name="KSO_WM_UNIT_PRESET_TEXT" val="此处输入你的正文，文字是您思想的提炼，为了最终演示发布的良好效果。"/>
  <p:tag name="KSO_WM_UNIT_SUBTYPE" val="a"/>
  <p:tag name="KSO_WM_UNIT_TYPE" val="l_h_f"/>
  <p:tag name="KSO_WM_UNIT_VALUE" val="104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i*1_4_1"/>
  <p:tag name="KSO_WM_UNIT_INDEX" val="1_4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4*l_h_i*1_4_2"/>
  <p:tag name="KSO_WM_UNIT_INDEX" val="1_4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f*1_4_1"/>
  <p:tag name="KSO_WM_UNIT_INDEX" val="1_4_1"/>
  <p:tag name="KSO_WM_UNIT_LAYERLEVEL" val="1_1_1"/>
  <p:tag name="KSO_WM_UNIT_NOCLEAR" val="0"/>
  <p:tag name="KSO_WM_UNIT_PRESET_TEXT" val="此处输入你的正文，文字是您思想的提炼，为了最终演示发布的良好效果。"/>
  <p:tag name="KSO_WM_UNIT_SUBTYPE" val="a"/>
  <p:tag name="KSO_WM_UNIT_TYPE" val="l_h_f"/>
  <p:tag name="KSO_WM_UNIT_VALUE" val="104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i*1_5_1"/>
  <p:tag name="KSO_WM_UNIT_INDEX" val="1_5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4*l_h_i*1_5_2"/>
  <p:tag name="KSO_WM_UNIT_INDEX" val="1_5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f*1_5_1"/>
  <p:tag name="KSO_WM_UNIT_INDEX" val="1_5_1"/>
  <p:tag name="KSO_WM_UNIT_LAYERLEVEL" val="1_1_1"/>
  <p:tag name="KSO_WM_UNIT_NOCLEAR" val="0"/>
  <p:tag name="KSO_WM_UNIT_PRESET_TEXT" val="此处输入你的正文，文字是您思想的提炼，为了最终演示发布的良好效果。"/>
  <p:tag name="KSO_WM_UNIT_SUBTYPE" val="a"/>
  <p:tag name="KSO_WM_UNIT_TYPE" val="l_h_f"/>
  <p:tag name="KSO_WM_UNIT_VALUE" val="104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66.xml><?xml version="1.0" encoding="utf-8"?>
<p:tagLst xmlns:p="http://schemas.openxmlformats.org/presentationml/2006/main">
  <p:tag name="KSO_WM_BEAUTIFY_FLAG" val="#wm#"/>
  <p:tag name="KSO_WM_SLIDE_CONTENT_AREA" val="{&quot;left&quot;:&quot;415.85&quot;,&quot;top&quot;:&quot;48.35&quot;,&quot;width&quot;:&quot;529.95&quot;,&quot;height&quot;:&quot;431.55&quot;}"/>
  <p:tag name="KSO_WM_SLIDE_ID" val="custom2023029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i*1_1_1"/>
  <p:tag name="KSO_WM_UNIT_INDEX" val="1_1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4*l_h_i*1_1_2"/>
  <p:tag name="KSO_WM_UNIT_INDEX" val="1_1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i*1_2_1"/>
  <p:tag name="KSO_WM_UNIT_INDEX" val="1_2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4*l_h_i*1_2_2"/>
  <p:tag name="KSO_WM_UNIT_INDEX" val="1_2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i*1_3_1"/>
  <p:tag name="KSO_WM_UNIT_INDEX" val="1_3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4*l_h_i*1_3_2"/>
  <p:tag name="KSO_WM_UNIT_INDEX" val="1_3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i*1_4_1"/>
  <p:tag name="KSO_WM_UNIT_INDEX" val="1_4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4*l_h_i*1_4_2"/>
  <p:tag name="KSO_WM_UNIT_INDEX" val="1_4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i*1_5_1"/>
  <p:tag name="KSO_WM_UNIT_INDEX" val="1_5_1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4*l_h_i*1_5_2"/>
  <p:tag name="KSO_WM_UNIT_INDEX" val="1_5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5_1"/>
  <p:tag name="KSO_WM_UNIT_INDEX" val="1_5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6_1"/>
  <p:tag name="KSO_WM_UNIT_INDEX" val="1_6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6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02.xml><?xml version="1.0" encoding="utf-8"?>
<p:tagLst xmlns:p="http://schemas.openxmlformats.org/presentationml/2006/main">
  <p:tag name="KSO_WM_BEAUTIFY_FLAG" val="#wm#"/>
  <p:tag name="KSO_WM_SLIDE_CONTENT_AREA" val="{&quot;left&quot;:&quot;415.85&quot;,&quot;top&quot;:&quot;48.35&quot;,&quot;width&quot;:&quot;529.95&quot;,&quot;height&quot;:&quot;431.55&quot;}"/>
  <p:tag name="KSO_WM_SLIDE_ID" val="custom2023029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66">
      <a:dk1>
        <a:sysClr val="windowText" lastClr="000000"/>
      </a:dk1>
      <a:lt1>
        <a:sysClr val="window" lastClr="FFFFFF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Arial"/>
      </a:majorFont>
      <a:minorFont>
        <a:latin typeface="汉仪粗圆简"/>
        <a:ea typeface="汉仪粗圆简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汉仪粗圆简</vt:lpstr>
      <vt:lpstr>Wingdings</vt:lpstr>
      <vt:lpstr>江城圆体 700W</vt:lpstr>
      <vt:lpstr>Calibri Light</vt:lpstr>
      <vt:lpstr>微软雅黑</vt:lpstr>
      <vt:lpstr>Office Theme</vt:lpstr>
      <vt:lpstr>防爆电器安全使用与应急处置</vt:lpstr>
      <vt:lpstr>目录</vt:lpstr>
      <vt:lpstr>单击添加章节标题</vt:lpstr>
      <vt:lpstr>防爆电器概述</vt:lpstr>
      <vt:lpstr>防爆电器的定义与分类</vt:lpstr>
      <vt:lpstr>防爆电器的应用领域</vt:lpstr>
      <vt:lpstr>防爆电器的重要性</vt:lpstr>
      <vt:lpstr>防爆电器安全使用</vt:lpstr>
      <vt:lpstr>防爆电器安全使用规范</vt:lpstr>
      <vt:lpstr>防爆电器安全使用注意事项</vt:lpstr>
      <vt:lpstr>防爆电器安全使用常见问题及解决方法</vt:lpstr>
      <vt:lpstr>防爆电器应急处置</vt:lpstr>
      <vt:lpstr>防爆电器应急处置原则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2024-09-19T20:39:06.103</cp:lastPrinted>
  <dcterms:created xsi:type="dcterms:W3CDTF">2024-09-19T12:39:06Z</dcterms:created>
  <dcterms:modified xsi:type="dcterms:W3CDTF">2024-09-19T12:39:08Z</dcterms:modified>
</cp:coreProperties>
</file>