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F2AAC-E710-4F8D-B8CC-A0786983C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977CD-C39F-4577-9D27-12F8BA6DA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AD92E-7B7A-44AA-8281-2E8FFCBFF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BD56C-88BD-45F1-AE62-3FE5615FF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9CDC4C-21EA-4047-A0EF-2C8D580E3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4B8233-A09C-4354-A6E3-A03701394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1B4C6F-C678-43C0-BBB4-FC69C094D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0840AA-579A-467A-AAD8-996DB85E5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6FB6C6-2B14-49FC-9C5A-DF8E3A9B9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C3855-740E-4B3C-AA0C-17245D4B6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1D390-6478-48FA-A3A7-C5E3C1B62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64070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产道血肿护理查房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产道血肿概述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产道血肿护理的重要性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产道血肿护理查房流程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产道血肿护理的要点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产道血肿护理的注意事项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产道血肿护理案例分享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产道血肿概述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定义与成因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产道血肿是指分娩过程中产道（尤其是阴道）发生的血液聚集，通常是由于产道深部血管破裂所致。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产道血肿的形成与多种因素相关，包括产程过长、产道撕裂、子宫颈或阴道手术史、凝血功能障碍等。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产道血肿通常表现为局部肿胀、疼痛、颜色改变，严重时可出现大量出血、休克等症状。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产道血肿可能对产妇和新生儿的健康产生不良影响，如产后出血、感染、休克等，严重时甚至可能危及生命。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预防产道血肿的关键在于加强产前检查，及时发现并处理可能导致产道血肿的高危因素。同时，产程中应密切观察产妇情况，避免产程过长或过度用力。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一旦发现产道血肿，应及时采取措施控制出血，如使用止血药、缝合伤口等。同时，应给予抗感染治疗，预防感染的发生。对于严重的产道血肿，可能需要进行手术治疗。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678" r="1967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产道血肿护理的重要性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保持产道清洁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定期消毒处理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监测体温和炎症指标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及时清理血肿产生的分泌物，减少细菌滋生的环境，降低感染风险。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对产道周围皮肤进行消毒，防止细菌侵入伤口。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密切关注产妇体温和炎症指标的变化，及时发现并处理感染迹象。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降低感染风险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促进产妇恢复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通过适当的护理措施，如冷敷、压迫等，缓解产道血肿引起的疼痛，提高产妇的舒适度。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提供充足的营养和水分，保持伤口干燥，促进伤口愈合。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给予产妇必要的心理支持，缓解紧张和焦虑情绪，促进身体恢复。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减轻疼痛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促进伤口愈合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产道血肿可能导致产后出血，严重时可能威胁母婴生命。通过及时有效的护理，可以预防产后出血的发生，提高新生儿的存活率。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产道血肿可能导致产妇身体虚弱，容易感染其他疾病。良好的护理可以降低产妇并发症的风险，间接保障新生儿的生命安全。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提高新生儿存活率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保障新生儿安全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预防产后出血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产道血肿护理查房流程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确定查房时间和参与人员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提前通知相关医护人员和家属，确保参与人员到位。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准备查房工具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检查产道血肿护理相关的器械、药品和记录表格等。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查阅患者病历，了解产道血肿发生的原因、治疗措施和护理情况等。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观察产道血肿情况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询问患者及家属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查房中的观察与评估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了解患者的生命体征、意识状态和情绪状况等，评估患者的整体状况。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了解患者及家属对产道血肿的认识和护理措施的掌握情况，以及他们对护理的需求和期望。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检查血肿的大小、颜色、质地和疼痛程度等，评估血肿的严重程度。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https://d.book118.com/208064070044006027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2024-09-05T03:16:50.680</cp:lastPrinted>
  <dcterms:created xsi:type="dcterms:W3CDTF">2024-09-04T19:16:50Z</dcterms:created>
  <dcterms:modified xsi:type="dcterms:W3CDTF">2024-09-04T19:16:52Z</dcterms:modified>
</cp:coreProperties>
</file>