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09" r:id="rId21"/>
  </p:sldIdLst>
  <p:sldSz cx="12196445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616DA210-FB5B-4158-B5E0-FEB733F419BA}" styleName="Light Style 3">
    <a:wholeTbl>
      <a:tcTxStyle>
        <a:fontRef idx="minor"/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fill>
          <a:solidFill>
            <a:schemeClr val="tx1">
              <a:alpha val="20000"/>
            </a:schemeClr>
          </a:solidFill>
        </a:fill>
      </a:tcStyle>
    </a:band1H>
    <a:band1V>
      <a:tcStyle>
        <a:fill>
          <a:solidFill>
            <a:schemeClr val="tx1">
              <a:alpha val="2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tags" Target="tags/tag529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3.xml" /><Relationship Id="rId2" Type="http://schemas.openxmlformats.org/officeDocument/2006/relationships/tags" Target="../tags/tag104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Relationship Id="rId7" Type="http://schemas.openxmlformats.org/officeDocument/2006/relationships/tags" Target="../tags/tag109.xml" /><Relationship Id="rId8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  <p:custDataLst>
              <p:tags r:id="rId2"/>
            </p:custDataLst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buFont typeface="Arial" pitchFamily="34" charset="0"/>
              <a:buNone/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  <p:custDataLst>
              <p:tags r:id="rId3"/>
            </p:custDataLst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buFont typeface="Arial" pitchFamily="34" charset="0"/>
              <a:buNone/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AB757A0-0D48-492D-BCE0-AE452A67D6FE}" type="datetimeFigureOut">
              <a:rPr lang="zh-CN" altLang="en-US" smtClean="0"/>
              <a:t/>
            </a:fld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/>
          </p:cNvSpPr>
          <p:nvPr>
            <p:ph type="sldImg" idx="2"/>
            <p:custDataLst>
              <p:tags r:id="rId4"/>
            </p:custDataLst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  <p:custDataLst>
              <p:tags r:id="rId5"/>
            </p:custDataLst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  <p:custDataLst>
              <p:tags r:id="rId6"/>
            </p:custDataLst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buFont typeface="Arial" pitchFamily="34" charset="0"/>
              <a:buNone/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  <p:custDataLst>
              <p:tags r:id="rId7"/>
            </p:custDataLst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buFont typeface="Arial" pitchFamily="34" charset="0"/>
              <a:buNone/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43494ED5-D662-4B4B-BC97-E55E2CEF262B}" type="slidenum">
              <a:rPr lang="zh-CN" alt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微软雅黑" panose="020b0503020204020204" pitchFamily="34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微软雅黑" panose="020b0503020204020204" pitchFamily="34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微软雅黑" panose="020b0503020204020204" pitchFamily="34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微软雅黑" panose="020b0503020204020204" pitchFamily="34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tags" Target="../tags/tag142.xml" /><Relationship Id="rId6" Type="http://schemas.openxmlformats.org/officeDocument/2006/relationships/tags" Target="../tags/tag143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14.xml" /><Relationship Id="rId4" Type="http://schemas.openxmlformats.org/officeDocument/2006/relationships/tags" Target="../tags/tag215.xml" /><Relationship Id="rId5" Type="http://schemas.openxmlformats.org/officeDocument/2006/relationships/tags" Target="../tags/tag216.xml" /><Relationship Id="rId6" Type="http://schemas.openxmlformats.org/officeDocument/2006/relationships/tags" Target="../tags/tag217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45.xml" /><Relationship Id="rId4" Type="http://schemas.openxmlformats.org/officeDocument/2006/relationships/tags" Target="../tags/tag246.xml" /><Relationship Id="rId5" Type="http://schemas.openxmlformats.org/officeDocument/2006/relationships/tags" Target="../tags/tag247.xml" /><Relationship Id="rId6" Type="http://schemas.openxmlformats.org/officeDocument/2006/relationships/tags" Target="../tags/tag248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78.xml" /><Relationship Id="rId4" Type="http://schemas.openxmlformats.org/officeDocument/2006/relationships/tags" Target="../tags/tag279.xml" /><Relationship Id="rId5" Type="http://schemas.openxmlformats.org/officeDocument/2006/relationships/tags" Target="../tags/tag280.xml" /><Relationship Id="rId6" Type="http://schemas.openxmlformats.org/officeDocument/2006/relationships/tags" Target="../tags/tag28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99.xml" /><Relationship Id="rId4" Type="http://schemas.openxmlformats.org/officeDocument/2006/relationships/tags" Target="../tags/tag300.xml" /><Relationship Id="rId5" Type="http://schemas.openxmlformats.org/officeDocument/2006/relationships/tags" Target="../tags/tag301.xml" /><Relationship Id="rId6" Type="http://schemas.openxmlformats.org/officeDocument/2006/relationships/tags" Target="../tags/tag302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16.xml" /><Relationship Id="rId4" Type="http://schemas.openxmlformats.org/officeDocument/2006/relationships/tags" Target="../tags/tag317.xml" /><Relationship Id="rId5" Type="http://schemas.openxmlformats.org/officeDocument/2006/relationships/tags" Target="../tags/tag318.xml" /><Relationship Id="rId6" Type="http://schemas.openxmlformats.org/officeDocument/2006/relationships/tags" Target="../tags/tag319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32.xml" /><Relationship Id="rId4" Type="http://schemas.openxmlformats.org/officeDocument/2006/relationships/tags" Target="../tags/tag333.xml" /><Relationship Id="rId5" Type="http://schemas.openxmlformats.org/officeDocument/2006/relationships/tags" Target="../tags/tag334.xml" /><Relationship Id="rId6" Type="http://schemas.openxmlformats.org/officeDocument/2006/relationships/tags" Target="../tags/tag335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70.xml" /><Relationship Id="rId4" Type="http://schemas.openxmlformats.org/officeDocument/2006/relationships/tags" Target="../tags/tag371.xml" /><Relationship Id="rId5" Type="http://schemas.openxmlformats.org/officeDocument/2006/relationships/tags" Target="../tags/tag372.xml" /><Relationship Id="rId6" Type="http://schemas.openxmlformats.org/officeDocument/2006/relationships/tags" Target="../tags/tag373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85.xml" /><Relationship Id="rId4" Type="http://schemas.openxmlformats.org/officeDocument/2006/relationships/tags" Target="../tags/tag386.xml" /><Relationship Id="rId5" Type="http://schemas.openxmlformats.org/officeDocument/2006/relationships/tags" Target="../tags/tag387.xml" /><Relationship Id="rId6" Type="http://schemas.openxmlformats.org/officeDocument/2006/relationships/tags" Target="../tags/tag388.xml" /><Relationship Id="rId7" Type="http://schemas.openxmlformats.org/officeDocument/2006/relationships/tags" Target="../tags/tag389.xml" /><Relationship Id="rId8" Type="http://schemas.openxmlformats.org/officeDocument/2006/relationships/tags" Target="../tags/tag390.xml" /><Relationship Id="rId9" Type="http://schemas.openxmlformats.org/officeDocument/2006/relationships/tags" Target="../tags/tag39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487.xml" /><Relationship Id="rId4" Type="http://schemas.openxmlformats.org/officeDocument/2006/relationships/tags" Target="../tags/tag488.xml" /><Relationship Id="rId5" Type="http://schemas.openxmlformats.org/officeDocument/2006/relationships/tags" Target="../tags/tag489.xml" /><Relationship Id="rId6" Type="http://schemas.openxmlformats.org/officeDocument/2006/relationships/tags" Target="../tags/tag490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502.xml" /><Relationship Id="rId4" Type="http://schemas.openxmlformats.org/officeDocument/2006/relationships/tags" Target="../tags/tag503.xml" /><Relationship Id="rId5" Type="http://schemas.openxmlformats.org/officeDocument/2006/relationships/tags" Target="../tags/tag504.xml" /><Relationship Id="rId6" Type="http://schemas.openxmlformats.org/officeDocument/2006/relationships/tags" Target="../tags/tag505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pPr>
              <a:defRPr/>
            </a:pPr>
            <a:fld id="{43494ED5-D662-4B4B-BC97-E55E2CEF262B}" type="slidenum">
              <a:rPr lang="zh-CN" alt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pPr>
              <a:defRPr/>
            </a:pPr>
            <a:fld id="{43494ED5-D662-4B4B-BC97-E55E2CEF262B}" type="slidenum">
              <a:rPr lang="zh-CN" alt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43494ED5-D662-4B4B-BC97-E55E2CEF262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cs typeface="+mn-cs"/>
              </a:r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43494ED5-D662-4B4B-BC97-E55E2CEF262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cs typeface="+mn-cs"/>
              </a:r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43494ED5-D662-4B4B-BC97-E55E2CEF262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cs typeface="+mn-cs"/>
              </a:r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43494ED5-D662-4B4B-BC97-E55E2CEF262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cs typeface="+mn-cs"/>
              </a:r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43494ED5-D662-4B4B-BC97-E55E2CEF262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cs typeface="+mn-cs"/>
              </a:r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750B335-F2D0-4624-AE5D-EDA3F4FE856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54274" name="备注占位符 2"/>
          <p:cNvSpPr txBox="1">
            <a:spLocks noGrp="1"/>
          </p:cNvSpPr>
          <p:nvPr>
            <p:ph type="body" idx="6"/>
            <p:custDataLst>
              <p:tags r:id="rId5"/>
            </p:custDataLst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 lIns="91440" tIns="45720" rIns="91440" bIns="45720" rtlCol="0" anchor="b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E09F073-C3AD-4D59-A331-77B92F483DF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750B335-F2D0-4624-AE5D-EDA3F4FE856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750B335-F2D0-4624-AE5D-EDA3F4FE856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 idx="10"/>
            <p:custDataLst>
              <p:tags r:id="rId6"/>
            </p:custDataLst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  <p:custDataLst>
              <p:tags r:id="rId7"/>
            </p:custDataLst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2"/>
            <p:custDataLst>
              <p:tags r:id="rId8"/>
            </p:custDataLst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3"/>
            <p:custDataLst>
              <p:tags r:id="rId9"/>
            </p:custDataLst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750B335-F2D0-4624-AE5D-EDA3F4FE856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750B335-F2D0-4624-AE5D-EDA3F4FE856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.xml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.xml" /><Relationship Id="rId10" Type="http://schemas.openxmlformats.org/officeDocument/2006/relationships/slideMaster" Target="../slideMasters/slideMaster1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tags" Target="../tags/tag29.xml" /><Relationship Id="rId5" Type="http://schemas.openxmlformats.org/officeDocument/2006/relationships/tags" Target="../tags/tag30.xml" /><Relationship Id="rId6" Type="http://schemas.openxmlformats.org/officeDocument/2006/relationships/tags" Target="../tags/tag31.xml" /><Relationship Id="rId7" Type="http://schemas.openxmlformats.org/officeDocument/2006/relationships/tags" Target="../tags/tag32.xml" /><Relationship Id="rId8" Type="http://schemas.openxmlformats.org/officeDocument/2006/relationships/tags" Target="../tags/tag33.xml" /><Relationship Id="rId9" Type="http://schemas.openxmlformats.org/officeDocument/2006/relationships/tags" Target="../tags/tag34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tags" Target="../tags/tag57.xml" /><Relationship Id="rId8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8.xml" /><Relationship Id="rId2" Type="http://schemas.openxmlformats.org/officeDocument/2006/relationships/image" Target="../media/image1.png" /><Relationship Id="rId3" Type="http://schemas.openxmlformats.org/officeDocument/2006/relationships/tags" Target="../tags/tag79.xml" /><Relationship Id="rId4" Type="http://schemas.openxmlformats.org/officeDocument/2006/relationships/tags" Target="../tags/tag80.xml" /><Relationship Id="rId5" Type="http://schemas.openxmlformats.org/officeDocument/2006/relationships/tags" Target="../tags/tag81.xml" /><Relationship Id="rId6" Type="http://schemas.openxmlformats.org/officeDocument/2006/relationships/tags" Target="../tags/tag82.xml" /><Relationship Id="rId7" Type="http://schemas.openxmlformats.org/officeDocument/2006/relationships/tags" Target="../tags/tag83.xml" /><Relationship Id="rId8" Type="http://schemas.openxmlformats.org/officeDocument/2006/relationships/tags" Target="../tags/tag84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5.xml" /><Relationship Id="rId2" Type="http://schemas.openxmlformats.org/officeDocument/2006/relationships/tags" Target="../tags/tag86.xml" /><Relationship Id="rId3" Type="http://schemas.openxmlformats.org/officeDocument/2006/relationships/tags" Target="../tags/tag87.xml" /><Relationship Id="rId4" Type="http://schemas.openxmlformats.org/officeDocument/2006/relationships/tags" Target="../tags/tag88.xml" /><Relationship Id="rId5" Type="http://schemas.openxmlformats.org/officeDocument/2006/relationships/tags" Target="../tags/tag89.xml" /><Relationship Id="rId6" Type="http://schemas.openxmlformats.org/officeDocument/2006/relationships/tags" Target="../tags/tag90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1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8D0D175E-4583-4E5B-A305-DBC06833CE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0DAE0233-AB0E-4037-9BCC-7039256151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C56E17B3-EB4A-4826-AAD1-4551C8432F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E5C14CFF-BCEC-442B-89F3-B873B39072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  <p:custDataLst>
              <p:tags r:id="rId7"/>
            </p:custDataLst>
          </p:nvPr>
        </p:nvSpPr>
        <p:spPr/>
        <p:txBody>
          <a:bodyPr/>
          <a:lstStyle/>
          <a:p>
            <a:fld id="{B376D1A6-0F8C-4A3D-95B3-1D464B6578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  <p:custDataLst>
              <p:tags r:id="rId9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  <p:custDataLst>
              <p:tags r:id="rId3"/>
            </p:custDataLst>
          </p:nvPr>
        </p:nvSpPr>
        <p:spPr/>
        <p:txBody>
          <a:bodyPr/>
          <a:lstStyle/>
          <a:p>
            <a:fld id="{557B3ECF-E2E5-46EE-BA39-F3C721894D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  <p:custDataLst>
              <p:tags r:id="rId2"/>
            </p:custDataLst>
          </p:nvPr>
        </p:nvSpPr>
        <p:spPr/>
        <p:txBody>
          <a:bodyPr/>
          <a:lstStyle/>
          <a:p>
            <a:fld id="{C8508381-E5C5-4BB2-985A-FDFD1751DF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  <p:custDataLst>
              <p:tags r:id="rId4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2D77A7A4-E373-4DFC-806B-6B640E7AF1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62D9D1FC-4F0A-4F1E-B218-EA5F72017B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AF7DBF0D-1795-4920-BB2E-AD2C3B530C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1A4E16E4-FC3A-407D-BE55-F6B3B0F2FC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首尾页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过渡页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正文页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67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星形: 五角 28"/>
          <p:cNvSpPr/>
          <p:nvPr userDrawn="1">
            <p:custDataLst>
              <p:tags r:id="rId4"/>
            </p:custDataLst>
          </p:nvPr>
        </p:nvSpPr>
        <p:spPr>
          <a:xfrm>
            <a:off x="1147831" y="224672"/>
            <a:ext cx="252357" cy="252000"/>
          </a:xfrm>
          <a:prstGeom prst="star5">
            <a:avLst/>
          </a:prstGeom>
          <a:solidFill>
            <a:srgbClr val="FCF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星形: 五角 3"/>
          <p:cNvSpPr/>
          <p:nvPr userDrawn="1">
            <p:custDataLst>
              <p:tags r:id="rId5"/>
            </p:custDataLst>
          </p:nvPr>
        </p:nvSpPr>
        <p:spPr>
          <a:xfrm>
            <a:off x="1417861" y="224672"/>
            <a:ext cx="252357" cy="252000"/>
          </a:xfrm>
          <a:prstGeom prst="star5">
            <a:avLst/>
          </a:prstGeom>
          <a:solidFill>
            <a:srgbClr val="FCF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星形: 五角 4"/>
          <p:cNvSpPr/>
          <p:nvPr userDrawn="1">
            <p:custDataLst>
              <p:tags r:id="rId6"/>
            </p:custDataLst>
          </p:nvPr>
        </p:nvSpPr>
        <p:spPr>
          <a:xfrm>
            <a:off x="607771" y="224672"/>
            <a:ext cx="252357" cy="252000"/>
          </a:xfrm>
          <a:prstGeom prst="star5">
            <a:avLst/>
          </a:prstGeom>
          <a:solidFill>
            <a:srgbClr val="FCF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星形: 五角 28"/>
          <p:cNvSpPr/>
          <p:nvPr userDrawn="1">
            <p:custDataLst>
              <p:tags r:id="rId7"/>
            </p:custDataLst>
          </p:nvPr>
        </p:nvSpPr>
        <p:spPr>
          <a:xfrm>
            <a:off x="877801" y="224672"/>
            <a:ext cx="252357" cy="252000"/>
          </a:xfrm>
          <a:prstGeom prst="star5">
            <a:avLst/>
          </a:prstGeom>
          <a:solidFill>
            <a:srgbClr val="FCF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星形: 五角 28"/>
          <p:cNvSpPr/>
          <p:nvPr userDrawn="1">
            <p:custDataLst>
              <p:tags r:id="rId8"/>
            </p:custDataLst>
          </p:nvPr>
        </p:nvSpPr>
        <p:spPr>
          <a:xfrm>
            <a:off x="337741" y="224672"/>
            <a:ext cx="252357" cy="252000"/>
          </a:xfrm>
          <a:prstGeom prst="star5">
            <a:avLst/>
          </a:prstGeom>
          <a:solidFill>
            <a:srgbClr val="FCF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3_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fld id="{047443FD-4F2B-437D-8C0E-9FDEC8AC85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fld id="{CC8EA86D-DC60-49F7-8F99-E97EA91E404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223" y="6314400"/>
            <a:ext cx="2700984" cy="316800"/>
          </a:xfrm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7501" y="6314400"/>
            <a:ext cx="3961444" cy="316800"/>
          </a:xfrm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80837" y="6314400"/>
            <a:ext cx="2700984" cy="316800"/>
          </a:xfrm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1526" y="3848400"/>
            <a:ext cx="7771632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1526" y="4615200"/>
            <a:ext cx="7771632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223" y="6314400"/>
            <a:ext cx="2700984" cy="316800"/>
          </a:xfrm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7501" y="6314400"/>
            <a:ext cx="3961444" cy="316800"/>
          </a:xfrm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80837" y="6314400"/>
            <a:ext cx="2700984" cy="316800"/>
          </a:xfrm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_标题幻灯片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bg1">
                <a:lumMod val="75000"/>
              </a:schemeClr>
            </a:gs>
            <a:gs pos="78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70.xml" /><Relationship Id="rId13" Type="http://schemas.openxmlformats.org/officeDocument/2006/relationships/tags" Target="../tags/tag71.xml" /><Relationship Id="rId14" Type="http://schemas.openxmlformats.org/officeDocument/2006/relationships/tags" Target="../tags/tag72.xml" /><Relationship Id="rId15" Type="http://schemas.openxmlformats.org/officeDocument/2006/relationships/tags" Target="../tags/tag73.xml" /><Relationship Id="rId16" Type="http://schemas.openxmlformats.org/officeDocument/2006/relationships/tags" Target="../tags/tag74.xml" /><Relationship Id="rId17" Type="http://schemas.openxmlformats.org/officeDocument/2006/relationships/tags" Target="../tags/tag75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ags" Target="../tags/tag102.xml" /><Relationship Id="rId9" Type="http://schemas.openxmlformats.org/officeDocument/2006/relationships/image" Target="../media/image2.png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>
          <p:custDataLst>
            <p:tags r:id="rId12"/>
          </p:custDataLst>
        </p:nvPr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 bwMode="auto">
      <p:bgPr>
        <a:blipFill dpi="0" rotWithShape="1">
          <a:blip r:embed="rId9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>
          <p:custDataLst>
            <p:tags r:id="rId8"/>
          </p:custDataLst>
        </p:nvPr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itchFamily="34" charset="0"/>
          <a:ea typeface="微软雅黑" panose="020b0503020204020204" pitchFamily="34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itchFamily="34" charset="0"/>
          <a:ea typeface="微软雅黑" panose="020b0503020204020204" pitchFamily="34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itchFamily="34" charset="0"/>
          <a:ea typeface="微软雅黑" panose="020b0503020204020204" pitchFamily="34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itchFamily="34" charset="0"/>
          <a:ea typeface="微软雅黑" panose="020b0503020204020204" pitchFamily="34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anose="020b0503020204020204" pitchFamily="34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anose="020b0503020204020204" pitchFamily="34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anose="020b0503020204020204" pitchFamily="34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anose="020b0503020204020204" pitchFamily="34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accent1"/>
          </a:solidFill>
          <a:latin typeface="+mn-lt"/>
          <a:ea typeface="仿宋_GB2312" panose="02010609030101010101" pitchFamily="49" charset="-122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anose="02010600030101010101" pitchFamily="2" charset="-122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image" Target="../media/image5.png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14.xml" /><Relationship Id="rId4" Type="http://schemas.openxmlformats.org/officeDocument/2006/relationships/image" Target="../media/image3.png" /><Relationship Id="rId5" Type="http://schemas.openxmlformats.org/officeDocument/2006/relationships/tags" Target="../tags/tag115.xml" /><Relationship Id="rId6" Type="http://schemas.openxmlformats.org/officeDocument/2006/relationships/image" Target="../media/image4.png" /><Relationship Id="rId7" Type="http://schemas.openxmlformats.org/officeDocument/2006/relationships/tags" Target="../tags/tag116.xml" /><Relationship Id="rId8" Type="http://schemas.openxmlformats.org/officeDocument/2006/relationships/tags" Target="../tags/tag117.xml" /><Relationship Id="rId9" Type="http://schemas.openxmlformats.org/officeDocument/2006/relationships/tags" Target="../tags/tag1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9.xml" /><Relationship Id="rId11" Type="http://schemas.openxmlformats.org/officeDocument/2006/relationships/tags" Target="../tags/tag130.xml" /><Relationship Id="rId12" Type="http://schemas.openxmlformats.org/officeDocument/2006/relationships/tags" Target="../tags/tag131.xml" /><Relationship Id="rId13" Type="http://schemas.openxmlformats.org/officeDocument/2006/relationships/tags" Target="../tags/tag132.xml" /><Relationship Id="rId14" Type="http://schemas.openxmlformats.org/officeDocument/2006/relationships/tags" Target="../tags/tag133.xml" /><Relationship Id="rId15" Type="http://schemas.openxmlformats.org/officeDocument/2006/relationships/tags" Target="../tags/tag134.xml" /><Relationship Id="rId16" Type="http://schemas.openxmlformats.org/officeDocument/2006/relationships/tags" Target="../tags/tag135.xml" /><Relationship Id="rId17" Type="http://schemas.openxmlformats.org/officeDocument/2006/relationships/tags" Target="../tags/tag136.xml" /><Relationship Id="rId18" Type="http://schemas.openxmlformats.org/officeDocument/2006/relationships/tags" Target="../tags/tag137.xml" /><Relationship Id="rId19" Type="http://schemas.openxmlformats.org/officeDocument/2006/relationships/tags" Target="../tags/tag138.xml" /><Relationship Id="rId2" Type="http://schemas.openxmlformats.org/officeDocument/2006/relationships/notesSlide" Target="../notesSlides/notesSlide2.xml" /><Relationship Id="rId20" Type="http://schemas.openxmlformats.org/officeDocument/2006/relationships/image" Target="../media/image7.png" /><Relationship Id="rId21" Type="http://schemas.openxmlformats.org/officeDocument/2006/relationships/tags" Target="../tags/tag139.xml" /><Relationship Id="rId3" Type="http://schemas.openxmlformats.org/officeDocument/2006/relationships/tags" Target="../tags/tag123.xml" /><Relationship Id="rId4" Type="http://schemas.openxmlformats.org/officeDocument/2006/relationships/image" Target="../media/image6.png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tags" Target="../tags/tag126.xml" /><Relationship Id="rId8" Type="http://schemas.openxmlformats.org/officeDocument/2006/relationships/tags" Target="../tags/tag127.xml" /><Relationship Id="rId9" Type="http://schemas.openxmlformats.org/officeDocument/2006/relationships/tags" Target="../tags/tag12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1.xml" /><Relationship Id="rId11" Type="http://schemas.openxmlformats.org/officeDocument/2006/relationships/tags" Target="../tags/tag152.xml" /><Relationship Id="rId12" Type="http://schemas.openxmlformats.org/officeDocument/2006/relationships/tags" Target="../tags/tag153.xml" /><Relationship Id="rId13" Type="http://schemas.openxmlformats.org/officeDocument/2006/relationships/tags" Target="../tags/tag154.xml" /><Relationship Id="rId14" Type="http://schemas.openxmlformats.org/officeDocument/2006/relationships/tags" Target="../tags/tag155.xml" /><Relationship Id="rId15" Type="http://schemas.openxmlformats.org/officeDocument/2006/relationships/tags" Target="../tags/tag156.xml" /><Relationship Id="rId16" Type="http://schemas.openxmlformats.org/officeDocument/2006/relationships/tags" Target="../tags/tag157.xml" /><Relationship Id="rId17" Type="http://schemas.openxmlformats.org/officeDocument/2006/relationships/tags" Target="../tags/tag158.xml" /><Relationship Id="rId18" Type="http://schemas.openxmlformats.org/officeDocument/2006/relationships/tags" Target="../tags/tag159.xml" /><Relationship Id="rId19" Type="http://schemas.openxmlformats.org/officeDocument/2006/relationships/tags" Target="../tags/tag160.xml" /><Relationship Id="rId2" Type="http://schemas.openxmlformats.org/officeDocument/2006/relationships/notesSlide" Target="../notesSlides/notesSlide3.xml" /><Relationship Id="rId20" Type="http://schemas.openxmlformats.org/officeDocument/2006/relationships/tags" Target="../tags/tag161.xml" /><Relationship Id="rId21" Type="http://schemas.openxmlformats.org/officeDocument/2006/relationships/tags" Target="../tags/tag162.xml" /><Relationship Id="rId22" Type="http://schemas.openxmlformats.org/officeDocument/2006/relationships/tags" Target="../tags/tag163.xml" /><Relationship Id="rId23" Type="http://schemas.openxmlformats.org/officeDocument/2006/relationships/tags" Target="../tags/tag164.xml" /><Relationship Id="rId24" Type="http://schemas.openxmlformats.org/officeDocument/2006/relationships/tags" Target="../tags/tag165.xml" /><Relationship Id="rId25" Type="http://schemas.openxmlformats.org/officeDocument/2006/relationships/tags" Target="../tags/tag166.xml" /><Relationship Id="rId26" Type="http://schemas.openxmlformats.org/officeDocument/2006/relationships/tags" Target="../tags/tag167.xml" /><Relationship Id="rId27" Type="http://schemas.openxmlformats.org/officeDocument/2006/relationships/tags" Target="../tags/tag168.xml" /><Relationship Id="rId28" Type="http://schemas.openxmlformats.org/officeDocument/2006/relationships/tags" Target="../tags/tag169.xml" /><Relationship Id="rId29" Type="http://schemas.openxmlformats.org/officeDocument/2006/relationships/tags" Target="../tags/tag170.xml" /><Relationship Id="rId3" Type="http://schemas.openxmlformats.org/officeDocument/2006/relationships/tags" Target="../tags/tag144.xml" /><Relationship Id="rId30" Type="http://schemas.openxmlformats.org/officeDocument/2006/relationships/tags" Target="../tags/tag171.xml" /><Relationship Id="rId31" Type="http://schemas.openxmlformats.org/officeDocument/2006/relationships/tags" Target="../tags/tag172.xml" /><Relationship Id="rId32" Type="http://schemas.openxmlformats.org/officeDocument/2006/relationships/tags" Target="../tags/tag173.xml" /><Relationship Id="rId33" Type="http://schemas.openxmlformats.org/officeDocument/2006/relationships/tags" Target="../tags/tag174.xml" /><Relationship Id="rId34" Type="http://schemas.openxmlformats.org/officeDocument/2006/relationships/tags" Target="../tags/tag175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7.xml" /><Relationship Id="rId11" Type="http://schemas.openxmlformats.org/officeDocument/2006/relationships/tags" Target="../tags/tag188.xml" /><Relationship Id="rId12" Type="http://schemas.openxmlformats.org/officeDocument/2006/relationships/tags" Target="../tags/tag189.xml" /><Relationship Id="rId13" Type="http://schemas.openxmlformats.org/officeDocument/2006/relationships/tags" Target="../tags/tag190.xml" /><Relationship Id="rId14" Type="http://schemas.openxmlformats.org/officeDocument/2006/relationships/tags" Target="../tags/tag191.xml" /><Relationship Id="rId15" Type="http://schemas.openxmlformats.org/officeDocument/2006/relationships/tags" Target="../tags/tag192.xml" /><Relationship Id="rId16" Type="http://schemas.openxmlformats.org/officeDocument/2006/relationships/tags" Target="../tags/tag193.xml" /><Relationship Id="rId17" Type="http://schemas.openxmlformats.org/officeDocument/2006/relationships/tags" Target="../tags/tag194.xml" /><Relationship Id="rId18" Type="http://schemas.openxmlformats.org/officeDocument/2006/relationships/tags" Target="../tags/tag195.xml" /><Relationship Id="rId19" Type="http://schemas.openxmlformats.org/officeDocument/2006/relationships/tags" Target="../tags/tag196.xml" /><Relationship Id="rId2" Type="http://schemas.openxmlformats.org/officeDocument/2006/relationships/notesSlide" Target="../notesSlides/notesSlide4.xml" /><Relationship Id="rId20" Type="http://schemas.openxmlformats.org/officeDocument/2006/relationships/tags" Target="../tags/tag197.xml" /><Relationship Id="rId21" Type="http://schemas.openxmlformats.org/officeDocument/2006/relationships/tags" Target="../tags/tag198.xml" /><Relationship Id="rId22" Type="http://schemas.openxmlformats.org/officeDocument/2006/relationships/tags" Target="../tags/tag199.xml" /><Relationship Id="rId23" Type="http://schemas.openxmlformats.org/officeDocument/2006/relationships/tags" Target="../tags/tag200.xml" /><Relationship Id="rId24" Type="http://schemas.openxmlformats.org/officeDocument/2006/relationships/tags" Target="../tags/tag201.xml" /><Relationship Id="rId25" Type="http://schemas.openxmlformats.org/officeDocument/2006/relationships/tags" Target="../tags/tag202.xml" /><Relationship Id="rId26" Type="http://schemas.openxmlformats.org/officeDocument/2006/relationships/tags" Target="../tags/tag203.xml" /><Relationship Id="rId27" Type="http://schemas.openxmlformats.org/officeDocument/2006/relationships/tags" Target="../tags/tag204.xml" /><Relationship Id="rId28" Type="http://schemas.openxmlformats.org/officeDocument/2006/relationships/tags" Target="../tags/tag205.xml" /><Relationship Id="rId29" Type="http://schemas.openxmlformats.org/officeDocument/2006/relationships/tags" Target="../tags/tag206.xml" /><Relationship Id="rId3" Type="http://schemas.openxmlformats.org/officeDocument/2006/relationships/tags" Target="../tags/tag180.xml" /><Relationship Id="rId30" Type="http://schemas.openxmlformats.org/officeDocument/2006/relationships/tags" Target="../tags/tag207.xml" /><Relationship Id="rId31" Type="http://schemas.openxmlformats.org/officeDocument/2006/relationships/tags" Target="../tags/tag208.xml" /><Relationship Id="rId32" Type="http://schemas.openxmlformats.org/officeDocument/2006/relationships/tags" Target="../tags/tag209.xml" /><Relationship Id="rId33" Type="http://schemas.openxmlformats.org/officeDocument/2006/relationships/tags" Target="../tags/tag210.xml" /><Relationship Id="rId34" Type="http://schemas.openxmlformats.org/officeDocument/2006/relationships/tags" Target="../tags/tag211.xml" /><Relationship Id="rId35" Type="http://schemas.openxmlformats.org/officeDocument/2006/relationships/tags" Target="../tags/tag212.xml" /><Relationship Id="rId36" Type="http://schemas.openxmlformats.org/officeDocument/2006/relationships/tags" Target="../tags/tag213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tags" Target="../tags/tag184.xml" /><Relationship Id="rId8" Type="http://schemas.openxmlformats.org/officeDocument/2006/relationships/tags" Target="../tags/tag185.xml" /><Relationship Id="rId9" Type="http://schemas.openxmlformats.org/officeDocument/2006/relationships/tags" Target="../tags/tag18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5.xml" /><Relationship Id="rId11" Type="http://schemas.openxmlformats.org/officeDocument/2006/relationships/tags" Target="../tags/tag226.xml" /><Relationship Id="rId12" Type="http://schemas.openxmlformats.org/officeDocument/2006/relationships/tags" Target="../tags/tag227.xml" /><Relationship Id="rId13" Type="http://schemas.openxmlformats.org/officeDocument/2006/relationships/tags" Target="../tags/tag228.xml" /><Relationship Id="rId14" Type="http://schemas.openxmlformats.org/officeDocument/2006/relationships/tags" Target="../tags/tag229.xml" /><Relationship Id="rId15" Type="http://schemas.openxmlformats.org/officeDocument/2006/relationships/tags" Target="../tags/tag230.xml" /><Relationship Id="rId16" Type="http://schemas.openxmlformats.org/officeDocument/2006/relationships/tags" Target="../tags/tag231.xml" /><Relationship Id="rId17" Type="http://schemas.openxmlformats.org/officeDocument/2006/relationships/tags" Target="../tags/tag232.xml" /><Relationship Id="rId18" Type="http://schemas.openxmlformats.org/officeDocument/2006/relationships/tags" Target="../tags/tag233.xml" /><Relationship Id="rId19" Type="http://schemas.openxmlformats.org/officeDocument/2006/relationships/tags" Target="../tags/tag234.xml" /><Relationship Id="rId2" Type="http://schemas.openxmlformats.org/officeDocument/2006/relationships/notesSlide" Target="../notesSlides/notesSlide5.xml" /><Relationship Id="rId20" Type="http://schemas.openxmlformats.org/officeDocument/2006/relationships/tags" Target="../tags/tag235.xml" /><Relationship Id="rId21" Type="http://schemas.openxmlformats.org/officeDocument/2006/relationships/tags" Target="../tags/tag236.xml" /><Relationship Id="rId22" Type="http://schemas.openxmlformats.org/officeDocument/2006/relationships/tags" Target="../tags/tag237.xml" /><Relationship Id="rId23" Type="http://schemas.openxmlformats.org/officeDocument/2006/relationships/tags" Target="../tags/tag238.xml" /><Relationship Id="rId24" Type="http://schemas.openxmlformats.org/officeDocument/2006/relationships/tags" Target="../tags/tag239.xml" /><Relationship Id="rId25" Type="http://schemas.openxmlformats.org/officeDocument/2006/relationships/tags" Target="../tags/tag240.xml" /><Relationship Id="rId26" Type="http://schemas.openxmlformats.org/officeDocument/2006/relationships/tags" Target="../tags/tag241.xml" /><Relationship Id="rId27" Type="http://schemas.openxmlformats.org/officeDocument/2006/relationships/tags" Target="../tags/tag242.xml" /><Relationship Id="rId28" Type="http://schemas.openxmlformats.org/officeDocument/2006/relationships/tags" Target="../tags/tag243.xml" /><Relationship Id="rId29" Type="http://schemas.openxmlformats.org/officeDocument/2006/relationships/tags" Target="../tags/tag244.xml" /><Relationship Id="rId3" Type="http://schemas.openxmlformats.org/officeDocument/2006/relationships/tags" Target="../tags/tag218.xml" /><Relationship Id="rId4" Type="http://schemas.openxmlformats.org/officeDocument/2006/relationships/tags" Target="../tags/tag219.xml" /><Relationship Id="rId5" Type="http://schemas.openxmlformats.org/officeDocument/2006/relationships/tags" Target="../tags/tag220.xml" /><Relationship Id="rId6" Type="http://schemas.openxmlformats.org/officeDocument/2006/relationships/tags" Target="../tags/tag221.xml" /><Relationship Id="rId7" Type="http://schemas.openxmlformats.org/officeDocument/2006/relationships/tags" Target="../tags/tag222.xml" /><Relationship Id="rId8" Type="http://schemas.openxmlformats.org/officeDocument/2006/relationships/tags" Target="../tags/tag223.xml" /><Relationship Id="rId9" Type="http://schemas.openxmlformats.org/officeDocument/2006/relationships/tags" Target="../tags/tag22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6.xml" /><Relationship Id="rId11" Type="http://schemas.openxmlformats.org/officeDocument/2006/relationships/tags" Target="../tags/tag257.xml" /><Relationship Id="rId12" Type="http://schemas.openxmlformats.org/officeDocument/2006/relationships/tags" Target="../tags/tag258.xml" /><Relationship Id="rId13" Type="http://schemas.openxmlformats.org/officeDocument/2006/relationships/tags" Target="../tags/tag259.xml" /><Relationship Id="rId14" Type="http://schemas.openxmlformats.org/officeDocument/2006/relationships/tags" Target="../tags/tag260.xml" /><Relationship Id="rId15" Type="http://schemas.openxmlformats.org/officeDocument/2006/relationships/tags" Target="../tags/tag261.xml" /><Relationship Id="rId16" Type="http://schemas.openxmlformats.org/officeDocument/2006/relationships/tags" Target="../tags/tag262.xml" /><Relationship Id="rId17" Type="http://schemas.openxmlformats.org/officeDocument/2006/relationships/tags" Target="../tags/tag263.xml" /><Relationship Id="rId18" Type="http://schemas.openxmlformats.org/officeDocument/2006/relationships/tags" Target="../tags/tag264.xml" /><Relationship Id="rId19" Type="http://schemas.openxmlformats.org/officeDocument/2006/relationships/tags" Target="../tags/tag265.xml" /><Relationship Id="rId2" Type="http://schemas.openxmlformats.org/officeDocument/2006/relationships/notesSlide" Target="../notesSlides/notesSlide6.xml" /><Relationship Id="rId20" Type="http://schemas.openxmlformats.org/officeDocument/2006/relationships/tags" Target="../tags/tag266.xml" /><Relationship Id="rId21" Type="http://schemas.openxmlformats.org/officeDocument/2006/relationships/tags" Target="../tags/tag267.xml" /><Relationship Id="rId22" Type="http://schemas.openxmlformats.org/officeDocument/2006/relationships/tags" Target="../tags/tag268.xml" /><Relationship Id="rId23" Type="http://schemas.openxmlformats.org/officeDocument/2006/relationships/tags" Target="../tags/tag269.xml" /><Relationship Id="rId24" Type="http://schemas.openxmlformats.org/officeDocument/2006/relationships/tags" Target="../tags/tag270.xml" /><Relationship Id="rId25" Type="http://schemas.openxmlformats.org/officeDocument/2006/relationships/tags" Target="../tags/tag271.xml" /><Relationship Id="rId26" Type="http://schemas.openxmlformats.org/officeDocument/2006/relationships/tags" Target="../tags/tag272.xml" /><Relationship Id="rId27" Type="http://schemas.openxmlformats.org/officeDocument/2006/relationships/tags" Target="../tags/tag273.xml" /><Relationship Id="rId28" Type="http://schemas.openxmlformats.org/officeDocument/2006/relationships/tags" Target="../tags/tag274.xml" /><Relationship Id="rId29" Type="http://schemas.openxmlformats.org/officeDocument/2006/relationships/tags" Target="../tags/tag275.xml" /><Relationship Id="rId3" Type="http://schemas.openxmlformats.org/officeDocument/2006/relationships/tags" Target="../tags/tag249.xml" /><Relationship Id="rId30" Type="http://schemas.openxmlformats.org/officeDocument/2006/relationships/tags" Target="../tags/tag276.xml" /><Relationship Id="rId31" Type="http://schemas.openxmlformats.org/officeDocument/2006/relationships/tags" Target="../tags/tag277.xml" /><Relationship Id="rId4" Type="http://schemas.openxmlformats.org/officeDocument/2006/relationships/tags" Target="../tags/tag250.xml" /><Relationship Id="rId5" Type="http://schemas.openxmlformats.org/officeDocument/2006/relationships/tags" Target="../tags/tag251.xml" /><Relationship Id="rId6" Type="http://schemas.openxmlformats.org/officeDocument/2006/relationships/tags" Target="../tags/tag252.xml" /><Relationship Id="rId7" Type="http://schemas.openxmlformats.org/officeDocument/2006/relationships/tags" Target="../tags/tag253.xml" /><Relationship Id="rId8" Type="http://schemas.openxmlformats.org/officeDocument/2006/relationships/tags" Target="../tags/tag254.xml" /><Relationship Id="rId9" Type="http://schemas.openxmlformats.org/officeDocument/2006/relationships/tags" Target="../tags/tag25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88.xml" /><Relationship Id="rId11" Type="http://schemas.openxmlformats.org/officeDocument/2006/relationships/tags" Target="../tags/tag289.xml" /><Relationship Id="rId12" Type="http://schemas.openxmlformats.org/officeDocument/2006/relationships/tags" Target="../tags/tag290.xml" /><Relationship Id="rId13" Type="http://schemas.openxmlformats.org/officeDocument/2006/relationships/tags" Target="../tags/tag291.xml" /><Relationship Id="rId14" Type="http://schemas.openxmlformats.org/officeDocument/2006/relationships/tags" Target="../tags/tag292.xml" /><Relationship Id="rId15" Type="http://schemas.openxmlformats.org/officeDocument/2006/relationships/tags" Target="../tags/tag293.xml" /><Relationship Id="rId16" Type="http://schemas.openxmlformats.org/officeDocument/2006/relationships/tags" Target="../tags/tag294.xml" /><Relationship Id="rId17" Type="http://schemas.openxmlformats.org/officeDocument/2006/relationships/tags" Target="../tags/tag295.xml" /><Relationship Id="rId18" Type="http://schemas.openxmlformats.org/officeDocument/2006/relationships/tags" Target="../tags/tag296.xml" /><Relationship Id="rId19" Type="http://schemas.openxmlformats.org/officeDocument/2006/relationships/tags" Target="../tags/tag297.xml" /><Relationship Id="rId2" Type="http://schemas.openxmlformats.org/officeDocument/2006/relationships/notesSlide" Target="../notesSlides/notesSlide7.xml" /><Relationship Id="rId20" Type="http://schemas.openxmlformats.org/officeDocument/2006/relationships/image" Target="../media/image7.png" /><Relationship Id="rId21" Type="http://schemas.openxmlformats.org/officeDocument/2006/relationships/tags" Target="../tags/tag298.xml" /><Relationship Id="rId3" Type="http://schemas.openxmlformats.org/officeDocument/2006/relationships/tags" Target="../tags/tag282.xml" /><Relationship Id="rId4" Type="http://schemas.openxmlformats.org/officeDocument/2006/relationships/image" Target="../media/image6.png" /><Relationship Id="rId5" Type="http://schemas.openxmlformats.org/officeDocument/2006/relationships/tags" Target="../tags/tag283.xml" /><Relationship Id="rId6" Type="http://schemas.openxmlformats.org/officeDocument/2006/relationships/tags" Target="../tags/tag284.xml" /><Relationship Id="rId7" Type="http://schemas.openxmlformats.org/officeDocument/2006/relationships/tags" Target="../tags/tag285.xml" /><Relationship Id="rId8" Type="http://schemas.openxmlformats.org/officeDocument/2006/relationships/tags" Target="../tags/tag286.xml" /><Relationship Id="rId9" Type="http://schemas.openxmlformats.org/officeDocument/2006/relationships/tags" Target="../tags/tag28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310.xml" /><Relationship Id="rId11" Type="http://schemas.openxmlformats.org/officeDocument/2006/relationships/tags" Target="../tags/tag311.xml" /><Relationship Id="rId12" Type="http://schemas.openxmlformats.org/officeDocument/2006/relationships/tags" Target="../tags/tag312.xml" /><Relationship Id="rId2" Type="http://schemas.openxmlformats.org/officeDocument/2006/relationships/notesSlide" Target="../notesSlides/notesSlide8.xml" /><Relationship Id="rId3" Type="http://schemas.openxmlformats.org/officeDocument/2006/relationships/tags" Target="../tags/tag303.xml" /><Relationship Id="rId4" Type="http://schemas.openxmlformats.org/officeDocument/2006/relationships/tags" Target="../tags/tag304.xml" /><Relationship Id="rId5" Type="http://schemas.openxmlformats.org/officeDocument/2006/relationships/tags" Target="../tags/tag305.xml" /><Relationship Id="rId6" Type="http://schemas.openxmlformats.org/officeDocument/2006/relationships/tags" Target="../tags/tag306.xml" /><Relationship Id="rId7" Type="http://schemas.openxmlformats.org/officeDocument/2006/relationships/tags" Target="../tags/tag307.xml" /><Relationship Id="rId8" Type="http://schemas.openxmlformats.org/officeDocument/2006/relationships/tags" Target="../tags/tag308.xml" /><Relationship Id="rId9" Type="http://schemas.openxmlformats.org/officeDocument/2006/relationships/tags" Target="../tags/tag30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tags" Target="../tags/tag313.xml" /><Relationship Id="rId3" Type="http://schemas.openxmlformats.org/officeDocument/2006/relationships/tags" Target="../tags/tag314.xml" /><Relationship Id="rId4" Type="http://schemas.openxmlformats.org/officeDocument/2006/relationships/tags" Target="../tags/tag3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10" Type="http://schemas.openxmlformats.org/officeDocument/2006/relationships/tags" Target="../tags/tag327.xml" /><Relationship Id="rId11" Type="http://schemas.openxmlformats.org/officeDocument/2006/relationships/tags" Target="../tags/tag328.xml" /><Relationship Id="rId12" Type="http://schemas.openxmlformats.org/officeDocument/2006/relationships/tags" Target="../tags/tag329.xml" /><Relationship Id="rId13" Type="http://schemas.openxmlformats.org/officeDocument/2006/relationships/tags" Target="../tags/tag330.xml" /><Relationship Id="rId14" Type="http://schemas.openxmlformats.org/officeDocument/2006/relationships/image" Target="../media/image8.png" /><Relationship Id="rId15" Type="http://schemas.openxmlformats.org/officeDocument/2006/relationships/tags" Target="../tags/tag331.xml" /><Relationship Id="rId2" Type="http://schemas.openxmlformats.org/officeDocument/2006/relationships/notesSlide" Target="../notesSlides/notesSlide9.xml" /><Relationship Id="rId3" Type="http://schemas.openxmlformats.org/officeDocument/2006/relationships/tags" Target="../tags/tag320.xml" /><Relationship Id="rId4" Type="http://schemas.openxmlformats.org/officeDocument/2006/relationships/tags" Target="../tags/tag321.xml" /><Relationship Id="rId5" Type="http://schemas.openxmlformats.org/officeDocument/2006/relationships/tags" Target="../tags/tag322.xml" /><Relationship Id="rId6" Type="http://schemas.openxmlformats.org/officeDocument/2006/relationships/tags" Target="../tags/tag323.xml" /><Relationship Id="rId7" Type="http://schemas.openxmlformats.org/officeDocument/2006/relationships/tags" Target="../tags/tag324.xml" /><Relationship Id="rId8" Type="http://schemas.openxmlformats.org/officeDocument/2006/relationships/tags" Target="../tags/tag325.xml" /><Relationship Id="rId9" Type="http://schemas.openxmlformats.org/officeDocument/2006/relationships/tags" Target="../tags/tag32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343.xml" /><Relationship Id="rId11" Type="http://schemas.openxmlformats.org/officeDocument/2006/relationships/tags" Target="../tags/tag344.xml" /><Relationship Id="rId12" Type="http://schemas.openxmlformats.org/officeDocument/2006/relationships/tags" Target="../tags/tag345.xml" /><Relationship Id="rId13" Type="http://schemas.openxmlformats.org/officeDocument/2006/relationships/tags" Target="../tags/tag346.xml" /><Relationship Id="rId14" Type="http://schemas.openxmlformats.org/officeDocument/2006/relationships/tags" Target="../tags/tag347.xml" /><Relationship Id="rId15" Type="http://schemas.openxmlformats.org/officeDocument/2006/relationships/tags" Target="../tags/tag348.xml" /><Relationship Id="rId16" Type="http://schemas.openxmlformats.org/officeDocument/2006/relationships/tags" Target="../tags/tag349.xml" /><Relationship Id="rId17" Type="http://schemas.openxmlformats.org/officeDocument/2006/relationships/tags" Target="../tags/tag350.xml" /><Relationship Id="rId18" Type="http://schemas.openxmlformats.org/officeDocument/2006/relationships/tags" Target="../tags/tag351.xml" /><Relationship Id="rId19" Type="http://schemas.openxmlformats.org/officeDocument/2006/relationships/tags" Target="../tags/tag352.xml" /><Relationship Id="rId2" Type="http://schemas.openxmlformats.org/officeDocument/2006/relationships/notesSlide" Target="../notesSlides/notesSlide10.xml" /><Relationship Id="rId20" Type="http://schemas.openxmlformats.org/officeDocument/2006/relationships/tags" Target="../tags/tag353.xml" /><Relationship Id="rId21" Type="http://schemas.openxmlformats.org/officeDocument/2006/relationships/tags" Target="../tags/tag354.xml" /><Relationship Id="rId22" Type="http://schemas.openxmlformats.org/officeDocument/2006/relationships/tags" Target="../tags/tag355.xml" /><Relationship Id="rId23" Type="http://schemas.openxmlformats.org/officeDocument/2006/relationships/tags" Target="../tags/tag356.xml" /><Relationship Id="rId24" Type="http://schemas.openxmlformats.org/officeDocument/2006/relationships/tags" Target="../tags/tag357.xml" /><Relationship Id="rId25" Type="http://schemas.openxmlformats.org/officeDocument/2006/relationships/tags" Target="../tags/tag358.xml" /><Relationship Id="rId26" Type="http://schemas.openxmlformats.org/officeDocument/2006/relationships/tags" Target="../tags/tag359.xml" /><Relationship Id="rId27" Type="http://schemas.openxmlformats.org/officeDocument/2006/relationships/tags" Target="../tags/tag360.xml" /><Relationship Id="rId28" Type="http://schemas.openxmlformats.org/officeDocument/2006/relationships/tags" Target="../tags/tag361.xml" /><Relationship Id="rId29" Type="http://schemas.openxmlformats.org/officeDocument/2006/relationships/tags" Target="../tags/tag362.xml" /><Relationship Id="rId3" Type="http://schemas.openxmlformats.org/officeDocument/2006/relationships/tags" Target="../tags/tag336.xml" /><Relationship Id="rId30" Type="http://schemas.openxmlformats.org/officeDocument/2006/relationships/tags" Target="../tags/tag363.xml" /><Relationship Id="rId31" Type="http://schemas.openxmlformats.org/officeDocument/2006/relationships/tags" Target="../tags/tag364.xml" /><Relationship Id="rId32" Type="http://schemas.openxmlformats.org/officeDocument/2006/relationships/tags" Target="../tags/tag365.xml" /><Relationship Id="rId33" Type="http://schemas.openxmlformats.org/officeDocument/2006/relationships/tags" Target="../tags/tag366.xml" /><Relationship Id="rId34" Type="http://schemas.openxmlformats.org/officeDocument/2006/relationships/tags" Target="../tags/tag367.xml" /><Relationship Id="rId35" Type="http://schemas.openxmlformats.org/officeDocument/2006/relationships/tags" Target="../tags/tag368.xml" /><Relationship Id="rId36" Type="http://schemas.openxmlformats.org/officeDocument/2006/relationships/tags" Target="../tags/tag369.xml" /><Relationship Id="rId4" Type="http://schemas.openxmlformats.org/officeDocument/2006/relationships/tags" Target="../tags/tag337.xml" /><Relationship Id="rId5" Type="http://schemas.openxmlformats.org/officeDocument/2006/relationships/tags" Target="../tags/tag338.xml" /><Relationship Id="rId6" Type="http://schemas.openxmlformats.org/officeDocument/2006/relationships/tags" Target="../tags/tag339.xml" /><Relationship Id="rId7" Type="http://schemas.openxmlformats.org/officeDocument/2006/relationships/tags" Target="../tags/tag340.xml" /><Relationship Id="rId8" Type="http://schemas.openxmlformats.org/officeDocument/2006/relationships/tags" Target="../tags/tag341.xml" /><Relationship Id="rId9" Type="http://schemas.openxmlformats.org/officeDocument/2006/relationships/tags" Target="../tags/tag34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381.xml" /><Relationship Id="rId11" Type="http://schemas.openxmlformats.org/officeDocument/2006/relationships/tags" Target="../tags/tag382.xml" /><Relationship Id="rId12" Type="http://schemas.openxmlformats.org/officeDocument/2006/relationships/tags" Target="../tags/tag383.xml" /><Relationship Id="rId13" Type="http://schemas.openxmlformats.org/officeDocument/2006/relationships/tags" Target="../tags/tag384.xml" /><Relationship Id="rId2" Type="http://schemas.openxmlformats.org/officeDocument/2006/relationships/notesSlide" Target="../notesSlides/notesSlide11.xml" /><Relationship Id="rId3" Type="http://schemas.openxmlformats.org/officeDocument/2006/relationships/tags" Target="../tags/tag374.xml" /><Relationship Id="rId4" Type="http://schemas.openxmlformats.org/officeDocument/2006/relationships/tags" Target="../tags/tag375.xml" /><Relationship Id="rId5" Type="http://schemas.openxmlformats.org/officeDocument/2006/relationships/tags" Target="../tags/tag376.xml" /><Relationship Id="rId6" Type="http://schemas.openxmlformats.org/officeDocument/2006/relationships/tags" Target="../tags/tag377.xml" /><Relationship Id="rId7" Type="http://schemas.openxmlformats.org/officeDocument/2006/relationships/tags" Target="../tags/tag378.xml" /><Relationship Id="rId8" Type="http://schemas.openxmlformats.org/officeDocument/2006/relationships/tags" Target="../tags/tag379.xml" /><Relationship Id="rId9" Type="http://schemas.openxmlformats.org/officeDocument/2006/relationships/tags" Target="../tags/tag38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399.xml" /><Relationship Id="rId100" Type="http://schemas.openxmlformats.org/officeDocument/2006/relationships/audio" Target="../media/chimes1.wav" /><Relationship Id="rId11" Type="http://schemas.openxmlformats.org/officeDocument/2006/relationships/tags" Target="../tags/tag400.xml" /><Relationship Id="rId12" Type="http://schemas.openxmlformats.org/officeDocument/2006/relationships/tags" Target="../tags/tag401.xml" /><Relationship Id="rId13" Type="http://schemas.openxmlformats.org/officeDocument/2006/relationships/tags" Target="../tags/tag402.xml" /><Relationship Id="rId14" Type="http://schemas.openxmlformats.org/officeDocument/2006/relationships/tags" Target="../tags/tag403.xml" /><Relationship Id="rId15" Type="http://schemas.openxmlformats.org/officeDocument/2006/relationships/tags" Target="../tags/tag404.xml" /><Relationship Id="rId16" Type="http://schemas.openxmlformats.org/officeDocument/2006/relationships/tags" Target="../tags/tag405.xml" /><Relationship Id="rId17" Type="http://schemas.openxmlformats.org/officeDocument/2006/relationships/tags" Target="../tags/tag406.xml" /><Relationship Id="rId18" Type="http://schemas.openxmlformats.org/officeDocument/2006/relationships/tags" Target="../tags/tag407.xml" /><Relationship Id="rId19" Type="http://schemas.openxmlformats.org/officeDocument/2006/relationships/tags" Target="../tags/tag408.xml" /><Relationship Id="rId2" Type="http://schemas.openxmlformats.org/officeDocument/2006/relationships/notesSlide" Target="../notesSlides/notesSlide12.xml" /><Relationship Id="rId20" Type="http://schemas.openxmlformats.org/officeDocument/2006/relationships/tags" Target="../tags/tag409.xml" /><Relationship Id="rId21" Type="http://schemas.openxmlformats.org/officeDocument/2006/relationships/tags" Target="../tags/tag410.xml" /><Relationship Id="rId22" Type="http://schemas.openxmlformats.org/officeDocument/2006/relationships/tags" Target="../tags/tag411.xml" /><Relationship Id="rId23" Type="http://schemas.openxmlformats.org/officeDocument/2006/relationships/tags" Target="../tags/tag412.xml" /><Relationship Id="rId24" Type="http://schemas.openxmlformats.org/officeDocument/2006/relationships/tags" Target="../tags/tag413.xml" /><Relationship Id="rId25" Type="http://schemas.openxmlformats.org/officeDocument/2006/relationships/tags" Target="../tags/tag414.xml" /><Relationship Id="rId26" Type="http://schemas.openxmlformats.org/officeDocument/2006/relationships/tags" Target="../tags/tag415.xml" /><Relationship Id="rId27" Type="http://schemas.openxmlformats.org/officeDocument/2006/relationships/tags" Target="../tags/tag416.xml" /><Relationship Id="rId28" Type="http://schemas.openxmlformats.org/officeDocument/2006/relationships/tags" Target="../tags/tag417.xml" /><Relationship Id="rId29" Type="http://schemas.openxmlformats.org/officeDocument/2006/relationships/tags" Target="../tags/tag418.xml" /><Relationship Id="rId3" Type="http://schemas.openxmlformats.org/officeDocument/2006/relationships/tags" Target="../tags/tag392.xml" /><Relationship Id="rId30" Type="http://schemas.openxmlformats.org/officeDocument/2006/relationships/tags" Target="../tags/tag419.xml" /><Relationship Id="rId31" Type="http://schemas.openxmlformats.org/officeDocument/2006/relationships/tags" Target="../tags/tag420.xml" /><Relationship Id="rId32" Type="http://schemas.openxmlformats.org/officeDocument/2006/relationships/tags" Target="../tags/tag421.xml" /><Relationship Id="rId33" Type="http://schemas.openxmlformats.org/officeDocument/2006/relationships/tags" Target="../tags/tag422.xml" /><Relationship Id="rId34" Type="http://schemas.openxmlformats.org/officeDocument/2006/relationships/tags" Target="../tags/tag423.xml" /><Relationship Id="rId35" Type="http://schemas.openxmlformats.org/officeDocument/2006/relationships/tags" Target="../tags/tag424.xml" /><Relationship Id="rId36" Type="http://schemas.openxmlformats.org/officeDocument/2006/relationships/tags" Target="../tags/tag425.xml" /><Relationship Id="rId37" Type="http://schemas.openxmlformats.org/officeDocument/2006/relationships/tags" Target="../tags/tag426.xml" /><Relationship Id="rId38" Type="http://schemas.openxmlformats.org/officeDocument/2006/relationships/tags" Target="../tags/tag427.xml" /><Relationship Id="rId39" Type="http://schemas.openxmlformats.org/officeDocument/2006/relationships/tags" Target="../tags/tag428.xml" /><Relationship Id="rId4" Type="http://schemas.openxmlformats.org/officeDocument/2006/relationships/tags" Target="../tags/tag393.xml" /><Relationship Id="rId40" Type="http://schemas.openxmlformats.org/officeDocument/2006/relationships/tags" Target="../tags/tag429.xml" /><Relationship Id="rId41" Type="http://schemas.openxmlformats.org/officeDocument/2006/relationships/tags" Target="../tags/tag430.xml" /><Relationship Id="rId42" Type="http://schemas.openxmlformats.org/officeDocument/2006/relationships/tags" Target="../tags/tag431.xml" /><Relationship Id="rId43" Type="http://schemas.openxmlformats.org/officeDocument/2006/relationships/tags" Target="../tags/tag432.xml" /><Relationship Id="rId44" Type="http://schemas.openxmlformats.org/officeDocument/2006/relationships/tags" Target="../tags/tag433.xml" /><Relationship Id="rId45" Type="http://schemas.openxmlformats.org/officeDocument/2006/relationships/tags" Target="../tags/tag434.xml" /><Relationship Id="rId46" Type="http://schemas.openxmlformats.org/officeDocument/2006/relationships/tags" Target="../tags/tag435.xml" /><Relationship Id="rId47" Type="http://schemas.openxmlformats.org/officeDocument/2006/relationships/tags" Target="../tags/tag436.xml" /><Relationship Id="rId48" Type="http://schemas.openxmlformats.org/officeDocument/2006/relationships/tags" Target="../tags/tag437.xml" /><Relationship Id="rId49" Type="http://schemas.openxmlformats.org/officeDocument/2006/relationships/tags" Target="../tags/tag438.xml" /><Relationship Id="rId5" Type="http://schemas.openxmlformats.org/officeDocument/2006/relationships/tags" Target="../tags/tag394.xml" /><Relationship Id="rId50" Type="http://schemas.openxmlformats.org/officeDocument/2006/relationships/tags" Target="../tags/tag439.xml" /><Relationship Id="rId51" Type="http://schemas.openxmlformats.org/officeDocument/2006/relationships/tags" Target="../tags/tag440.xml" /><Relationship Id="rId52" Type="http://schemas.openxmlformats.org/officeDocument/2006/relationships/tags" Target="../tags/tag441.xml" /><Relationship Id="rId53" Type="http://schemas.openxmlformats.org/officeDocument/2006/relationships/tags" Target="../tags/tag442.xml" /><Relationship Id="rId54" Type="http://schemas.openxmlformats.org/officeDocument/2006/relationships/tags" Target="../tags/tag443.xml" /><Relationship Id="rId55" Type="http://schemas.openxmlformats.org/officeDocument/2006/relationships/tags" Target="../tags/tag444.xml" /><Relationship Id="rId56" Type="http://schemas.openxmlformats.org/officeDocument/2006/relationships/tags" Target="../tags/tag445.xml" /><Relationship Id="rId57" Type="http://schemas.openxmlformats.org/officeDocument/2006/relationships/tags" Target="../tags/tag446.xml" /><Relationship Id="rId58" Type="http://schemas.openxmlformats.org/officeDocument/2006/relationships/tags" Target="../tags/tag447.xml" /><Relationship Id="rId59" Type="http://schemas.openxmlformats.org/officeDocument/2006/relationships/tags" Target="../tags/tag448.xml" /><Relationship Id="rId6" Type="http://schemas.openxmlformats.org/officeDocument/2006/relationships/tags" Target="../tags/tag395.xml" /><Relationship Id="rId60" Type="http://schemas.openxmlformats.org/officeDocument/2006/relationships/tags" Target="../tags/tag449.xml" /><Relationship Id="rId61" Type="http://schemas.openxmlformats.org/officeDocument/2006/relationships/tags" Target="../tags/tag450.xml" /><Relationship Id="rId62" Type="http://schemas.openxmlformats.org/officeDocument/2006/relationships/tags" Target="../tags/tag451.xml" /><Relationship Id="rId63" Type="http://schemas.openxmlformats.org/officeDocument/2006/relationships/tags" Target="../tags/tag452.xml" /><Relationship Id="rId64" Type="http://schemas.openxmlformats.org/officeDocument/2006/relationships/tags" Target="../tags/tag453.xml" /><Relationship Id="rId65" Type="http://schemas.openxmlformats.org/officeDocument/2006/relationships/tags" Target="../tags/tag454.xml" /><Relationship Id="rId66" Type="http://schemas.openxmlformats.org/officeDocument/2006/relationships/tags" Target="../tags/tag455.xml" /><Relationship Id="rId67" Type="http://schemas.openxmlformats.org/officeDocument/2006/relationships/tags" Target="../tags/tag456.xml" /><Relationship Id="rId68" Type="http://schemas.openxmlformats.org/officeDocument/2006/relationships/tags" Target="../tags/tag457.xml" /><Relationship Id="rId69" Type="http://schemas.openxmlformats.org/officeDocument/2006/relationships/tags" Target="../tags/tag458.xml" /><Relationship Id="rId7" Type="http://schemas.openxmlformats.org/officeDocument/2006/relationships/tags" Target="../tags/tag396.xml" /><Relationship Id="rId70" Type="http://schemas.openxmlformats.org/officeDocument/2006/relationships/tags" Target="../tags/tag459.xml" /><Relationship Id="rId71" Type="http://schemas.openxmlformats.org/officeDocument/2006/relationships/tags" Target="../tags/tag460.xml" /><Relationship Id="rId72" Type="http://schemas.openxmlformats.org/officeDocument/2006/relationships/tags" Target="../tags/tag461.xml" /><Relationship Id="rId73" Type="http://schemas.openxmlformats.org/officeDocument/2006/relationships/tags" Target="../tags/tag462.xml" /><Relationship Id="rId74" Type="http://schemas.openxmlformats.org/officeDocument/2006/relationships/tags" Target="../tags/tag463.xml" /><Relationship Id="rId75" Type="http://schemas.openxmlformats.org/officeDocument/2006/relationships/tags" Target="../tags/tag464.xml" /><Relationship Id="rId76" Type="http://schemas.openxmlformats.org/officeDocument/2006/relationships/tags" Target="../tags/tag465.xml" /><Relationship Id="rId77" Type="http://schemas.openxmlformats.org/officeDocument/2006/relationships/tags" Target="../tags/tag466.xml" /><Relationship Id="rId78" Type="http://schemas.openxmlformats.org/officeDocument/2006/relationships/tags" Target="../tags/tag467.xml" /><Relationship Id="rId79" Type="http://schemas.openxmlformats.org/officeDocument/2006/relationships/tags" Target="../tags/tag468.xml" /><Relationship Id="rId8" Type="http://schemas.openxmlformats.org/officeDocument/2006/relationships/tags" Target="../tags/tag397.xml" /><Relationship Id="rId80" Type="http://schemas.openxmlformats.org/officeDocument/2006/relationships/tags" Target="../tags/tag469.xml" /><Relationship Id="rId81" Type="http://schemas.openxmlformats.org/officeDocument/2006/relationships/tags" Target="../tags/tag470.xml" /><Relationship Id="rId82" Type="http://schemas.openxmlformats.org/officeDocument/2006/relationships/tags" Target="../tags/tag471.xml" /><Relationship Id="rId83" Type="http://schemas.openxmlformats.org/officeDocument/2006/relationships/tags" Target="../tags/tag472.xml" /><Relationship Id="rId84" Type="http://schemas.openxmlformats.org/officeDocument/2006/relationships/tags" Target="../tags/tag473.xml" /><Relationship Id="rId85" Type="http://schemas.openxmlformats.org/officeDocument/2006/relationships/tags" Target="../tags/tag474.xml" /><Relationship Id="rId86" Type="http://schemas.openxmlformats.org/officeDocument/2006/relationships/tags" Target="../tags/tag475.xml" /><Relationship Id="rId87" Type="http://schemas.openxmlformats.org/officeDocument/2006/relationships/tags" Target="../tags/tag476.xml" /><Relationship Id="rId88" Type="http://schemas.openxmlformats.org/officeDocument/2006/relationships/tags" Target="../tags/tag477.xml" /><Relationship Id="rId89" Type="http://schemas.openxmlformats.org/officeDocument/2006/relationships/tags" Target="../tags/tag478.xml" /><Relationship Id="rId9" Type="http://schemas.openxmlformats.org/officeDocument/2006/relationships/tags" Target="../tags/tag398.xml" /><Relationship Id="rId90" Type="http://schemas.openxmlformats.org/officeDocument/2006/relationships/tags" Target="../tags/tag479.xml" /><Relationship Id="rId91" Type="http://schemas.openxmlformats.org/officeDocument/2006/relationships/tags" Target="../tags/tag480.xml" /><Relationship Id="rId92" Type="http://schemas.openxmlformats.org/officeDocument/2006/relationships/tags" Target="../tags/tag481.xml" /><Relationship Id="rId93" Type="http://schemas.openxmlformats.org/officeDocument/2006/relationships/tags" Target="../tags/tag482.xml" /><Relationship Id="rId94" Type="http://schemas.openxmlformats.org/officeDocument/2006/relationships/tags" Target="../tags/tag483.xml" /><Relationship Id="rId95" Type="http://schemas.openxmlformats.org/officeDocument/2006/relationships/tags" Target="../tags/tag484.xml" /><Relationship Id="rId96" Type="http://schemas.openxmlformats.org/officeDocument/2006/relationships/image" Target="../media/image9.png" /><Relationship Id="rId97" Type="http://schemas.openxmlformats.org/officeDocument/2006/relationships/tags" Target="../tags/tag485.xml" /><Relationship Id="rId98" Type="http://schemas.openxmlformats.org/officeDocument/2006/relationships/image" Target="../media/image10.png" /><Relationship Id="rId99" Type="http://schemas.openxmlformats.org/officeDocument/2006/relationships/tags" Target="../tags/tag48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498.xml" /><Relationship Id="rId11" Type="http://schemas.openxmlformats.org/officeDocument/2006/relationships/tags" Target="../tags/tag499.xml" /><Relationship Id="rId12" Type="http://schemas.openxmlformats.org/officeDocument/2006/relationships/tags" Target="../tags/tag500.xml" /><Relationship Id="rId13" Type="http://schemas.openxmlformats.org/officeDocument/2006/relationships/tags" Target="../tags/tag501.xml" /><Relationship Id="rId2" Type="http://schemas.openxmlformats.org/officeDocument/2006/relationships/notesSlide" Target="../notesSlides/notesSlide13.xml" /><Relationship Id="rId3" Type="http://schemas.openxmlformats.org/officeDocument/2006/relationships/tags" Target="../tags/tag491.xml" /><Relationship Id="rId4" Type="http://schemas.openxmlformats.org/officeDocument/2006/relationships/tags" Target="../tags/tag492.xml" /><Relationship Id="rId5" Type="http://schemas.openxmlformats.org/officeDocument/2006/relationships/tags" Target="../tags/tag493.xml" /><Relationship Id="rId6" Type="http://schemas.openxmlformats.org/officeDocument/2006/relationships/tags" Target="../tags/tag494.xml" /><Relationship Id="rId7" Type="http://schemas.openxmlformats.org/officeDocument/2006/relationships/tags" Target="../tags/tag495.xml" /><Relationship Id="rId8" Type="http://schemas.openxmlformats.org/officeDocument/2006/relationships/tags" Target="../tags/tag496.xml" /><Relationship Id="rId9" Type="http://schemas.openxmlformats.org/officeDocument/2006/relationships/tags" Target="../tags/tag49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513.xml" /><Relationship Id="rId11" Type="http://schemas.openxmlformats.org/officeDocument/2006/relationships/tags" Target="../tags/tag514.xml" /><Relationship Id="rId12" Type="http://schemas.openxmlformats.org/officeDocument/2006/relationships/tags" Target="../tags/tag515.xml" /><Relationship Id="rId13" Type="http://schemas.openxmlformats.org/officeDocument/2006/relationships/tags" Target="../tags/tag516.xml" /><Relationship Id="rId2" Type="http://schemas.openxmlformats.org/officeDocument/2006/relationships/notesSlide" Target="../notesSlides/notesSlide14.xml" /><Relationship Id="rId3" Type="http://schemas.openxmlformats.org/officeDocument/2006/relationships/tags" Target="../tags/tag506.xml" /><Relationship Id="rId4" Type="http://schemas.openxmlformats.org/officeDocument/2006/relationships/tags" Target="../tags/tag507.xml" /><Relationship Id="rId5" Type="http://schemas.openxmlformats.org/officeDocument/2006/relationships/tags" Target="../tags/tag508.xml" /><Relationship Id="rId6" Type="http://schemas.openxmlformats.org/officeDocument/2006/relationships/tags" Target="../tags/tag509.xml" /><Relationship Id="rId7" Type="http://schemas.openxmlformats.org/officeDocument/2006/relationships/tags" Target="../tags/tag510.xml" /><Relationship Id="rId8" Type="http://schemas.openxmlformats.org/officeDocument/2006/relationships/tags" Target="../tags/tag511.xml" /><Relationship Id="rId9" Type="http://schemas.openxmlformats.org/officeDocument/2006/relationships/tags" Target="../tags/tag5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tags" Target="../tags/tag517.xml" /><Relationship Id="rId3" Type="http://schemas.openxmlformats.org/officeDocument/2006/relationships/tags" Target="../tags/tag518.xml" /><Relationship Id="rId4" Type="http://schemas.openxmlformats.org/officeDocument/2006/relationships/tags" Target="../tags/tag519.xml" /><Relationship Id="rId5" Type="http://schemas.openxmlformats.org/officeDocument/2006/relationships/tags" Target="../tags/tag520.xml" /><Relationship Id="rId6" Type="http://schemas.openxmlformats.org/officeDocument/2006/relationships/tags" Target="../tags/tag521.xml" /><Relationship Id="rId7" Type="http://schemas.openxmlformats.org/officeDocument/2006/relationships/tags" Target="../tags/tag52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tags" Target="../tags/tag523.xml" /><Relationship Id="rId3" Type="http://schemas.openxmlformats.org/officeDocument/2006/relationships/tags" Target="../tags/tag524.xml" /><Relationship Id="rId4" Type="http://schemas.openxmlformats.org/officeDocument/2006/relationships/image" Target="../media/image11.png" /><Relationship Id="rId5" Type="http://schemas.openxmlformats.org/officeDocument/2006/relationships/tags" Target="../tags/tag525.xml" /><Relationship Id="rId6" Type="http://schemas.openxmlformats.org/officeDocument/2006/relationships/tags" Target="../tags/tag526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527.xml" /><Relationship Id="rId3" Type="http://schemas.openxmlformats.org/officeDocument/2006/relationships/tags" Target="../tags/tag528.xml" /><Relationship Id="rId4" Type="http://schemas.openxmlformats.org/officeDocument/2006/relationships/hyperlink" Target="https://d.book118.com/20806600604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4" name="Aitds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634" y="4011773"/>
            <a:ext cx="968858" cy="133160"/>
          </a:xfrm>
          <a:prstGeom prst="rect">
            <a:avLst/>
          </a:prstGeom>
        </p:spPr>
      </p:pic>
      <p:pic>
        <p:nvPicPr>
          <p:cNvPr id="5" name="Aitds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789" y="4050389"/>
            <a:ext cx="968858" cy="133160"/>
          </a:xfrm>
          <a:prstGeom prst="rect">
            <a:avLst/>
          </a:prstGeom>
        </p:spPr>
      </p:pic>
      <p:sp>
        <p:nvSpPr>
          <p:cNvPr id="2" name="矩形 1"/>
          <p:cNvSpPr/>
          <p:nvPr>
            <p:custDataLst>
              <p:tags r:id="rId8"/>
            </p:custDataLst>
          </p:nvPr>
        </p:nvSpPr>
        <p:spPr>
          <a:xfrm>
            <a:off x="2138045" y="981075"/>
            <a:ext cx="8936355" cy="10147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kumimoji="1" lang="zh-CN" altLang="en-US" sz="6000" b="1">
                <a:solidFill>
                  <a:srgbClr val="FF4125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八年级上册</a:t>
            </a:r>
            <a:r>
              <a:rPr kumimoji="1" lang="zh-CN" altLang="en-US" sz="4800" b="1">
                <a:solidFill>
                  <a:srgbClr val="FF4125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道德与法治</a:t>
            </a:r>
            <a:endParaRPr kumimoji="1" lang="zh-CN" altLang="en-US" sz="6000" b="1">
              <a:solidFill>
                <a:srgbClr val="FF4125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9"/>
            </p:custDataLst>
          </p:nvPr>
        </p:nvSpPr>
        <p:spPr>
          <a:xfrm>
            <a:off x="3408045" y="3688715"/>
            <a:ext cx="59588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kumimoji="1" lang="zh-CN" altLang="en-US" sz="4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期末重点</a:t>
            </a:r>
            <a:r>
              <a:rPr kumimoji="1" lang="zh-CN" altLang="en-US" sz="4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内容</a:t>
            </a:r>
            <a:r>
              <a:rPr kumimoji="1" lang="zh-CN" altLang="en-US" sz="4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复习</a:t>
            </a:r>
            <a:endParaRPr kumimoji="1" lang="zh-CN" altLang="en-US" sz="4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18" name="Aitds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4" y="5580244"/>
            <a:ext cx="12196763" cy="1277756"/>
          </a:xfrm>
          <a:prstGeom prst="rect">
            <a:avLst/>
          </a:prstGeom>
        </p:spPr>
      </p:pic>
      <p:grpSp>
        <p:nvGrpSpPr>
          <p:cNvPr id="19" name="Aitds4"/>
          <p:cNvGrpSpPr/>
          <p:nvPr>
            <p:custDataLst>
              <p:tags r:id="rId6"/>
            </p:custDataLst>
          </p:nvPr>
        </p:nvGrpSpPr>
        <p:grpSpPr>
          <a:xfrm>
            <a:off x="7778493" y="2118187"/>
            <a:ext cx="1230917" cy="252000"/>
            <a:chOff x="1993305" y="2363731"/>
            <a:chExt cx="1480438" cy="290589"/>
          </a:xfrm>
          <a:solidFill>
            <a:srgbClr val="C00000"/>
          </a:solidFill>
        </p:grpSpPr>
        <p:sp>
          <p:nvSpPr>
            <p:cNvPr id="20" name="星形: 五角 28"/>
            <p:cNvSpPr/>
            <p:nvPr>
              <p:custDataLst>
                <p:tags r:id="rId7"/>
              </p:custDataLst>
            </p:nvPr>
          </p:nvSpPr>
          <p:spPr>
            <a:xfrm>
              <a:off x="2875998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星形: 五角 20"/>
            <p:cNvSpPr/>
            <p:nvPr>
              <p:custDataLst>
                <p:tags r:id="rId8"/>
              </p:custDataLst>
            </p:nvPr>
          </p:nvSpPr>
          <p:spPr>
            <a:xfrm>
              <a:off x="3170230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" name="星形: 五角 28"/>
            <p:cNvSpPr/>
            <p:nvPr>
              <p:custDataLst>
                <p:tags r:id="rId9"/>
              </p:custDataLst>
            </p:nvPr>
          </p:nvSpPr>
          <p:spPr>
            <a:xfrm>
              <a:off x="2287536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" name="星形: 五角 28"/>
            <p:cNvSpPr/>
            <p:nvPr>
              <p:custDataLst>
                <p:tags r:id="rId10"/>
              </p:custDataLst>
            </p:nvPr>
          </p:nvSpPr>
          <p:spPr>
            <a:xfrm>
              <a:off x="2581767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" name="星形: 五角 28"/>
            <p:cNvSpPr/>
            <p:nvPr>
              <p:custDataLst>
                <p:tags r:id="rId11"/>
              </p:custDataLst>
            </p:nvPr>
          </p:nvSpPr>
          <p:spPr>
            <a:xfrm>
              <a:off x="1993305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5" name="Aitds5"/>
          <p:cNvSpPr/>
          <p:nvPr>
            <p:custDataLst>
              <p:tags r:id="rId12"/>
            </p:custDataLst>
          </p:nvPr>
        </p:nvSpPr>
        <p:spPr>
          <a:xfrm>
            <a:off x="4758827" y="1964974"/>
            <a:ext cx="2676562" cy="55842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/>
            <a:r>
              <a:rPr lang="zh-CN" altLang="en-US" sz="3200" b="1">
                <a:solidFill>
                  <a:srgbClr val="FFFFFF"/>
                </a:solidFill>
                <a:latin typeface="阿里巴巴普惠体 Light" panose="00020600040101010101" pitchFamily="18" charset="-122"/>
                <a:ea typeface="阿里巴巴普惠体 Light" panose="00020600040101010101" pitchFamily="18" charset="-122"/>
                <a:cs typeface="阿里巴巴普惠体 Light" panose="00020600040101010101" pitchFamily="18" charset="-122"/>
                <a:sym typeface="+mn-lt"/>
              </a:rPr>
              <a:t>第一部分</a:t>
            </a:r>
            <a:endParaRPr lang="zh-CN" altLang="en-US" sz="3200" b="1">
              <a:solidFill>
                <a:srgbClr val="FFFFFF"/>
              </a:solidFill>
              <a:latin typeface="阿里巴巴普惠体 Light" panose="00020600040101010101" pitchFamily="18" charset="-122"/>
              <a:ea typeface="阿里巴巴普惠体 Light" panose="00020600040101010101" pitchFamily="18" charset="-122"/>
              <a:cs typeface="阿里巴巴普惠体 Light" panose="00020600040101010101" pitchFamily="18" charset="-122"/>
              <a:sym typeface="+mn-lt"/>
            </a:endParaRPr>
          </a:p>
        </p:txBody>
      </p:sp>
      <p:sp>
        <p:nvSpPr>
          <p:cNvPr id="27" name="Aitds6"/>
          <p:cNvSpPr txBox="1"/>
          <p:nvPr>
            <p:custDataLst>
              <p:tags r:id="rId13"/>
            </p:custDataLst>
          </p:nvPr>
        </p:nvSpPr>
        <p:spPr>
          <a:xfrm>
            <a:off x="2319938" y="2898234"/>
            <a:ext cx="75543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600" kern="1200">
                <a:ln w="6350">
                  <a:noFill/>
                </a:ln>
                <a:gradFill>
                  <a:gsLst>
                    <a:gs pos="0">
                      <a:srgbClr val="C00000"/>
                    </a:gs>
                    <a:gs pos="74000">
                      <a:srgbClr val="FF0000"/>
                    </a:gs>
                  </a:gsLst>
                  <a:lin ang="5400000" scaled="1"/>
                </a:gradFill>
                <a:effectLst>
                  <a:glow rad="127000">
                    <a:schemeClr val="bg1">
                      <a:alpha val="94000"/>
                    </a:schemeClr>
                  </a:glow>
                  <a:outerShdw blurRad="50800" dist="50800" dir="5400000" algn="ctr" rotWithShape="0">
                    <a:schemeClr val="bg1">
                      <a:lumMod val="95000"/>
                    </a:schemeClr>
                  </a:outerShdw>
                </a:effectLst>
                <a:latin typeface="字魂111号-金榜招牌体" panose="00000500000000000000" pitchFamily="2" charset="-122"/>
                <a:ea typeface="字魂111号-金榜招牌体" panose="00000500000000000000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800" b="1">
                <a:solidFill>
                  <a:srgbClr val="C00000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+mn-lt"/>
              </a:rPr>
              <a:t>知识框架</a:t>
            </a:r>
            <a:endParaRPr lang="zh-CN" altLang="en-US" sz="4800" b="1">
              <a:solidFill>
                <a:srgbClr val="C00000"/>
              </a:solidFill>
              <a:effectLst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+mn-lt"/>
            </a:endParaRPr>
          </a:p>
        </p:txBody>
      </p:sp>
      <p:grpSp>
        <p:nvGrpSpPr>
          <p:cNvPr id="29" name="Aitds8"/>
          <p:cNvGrpSpPr/>
          <p:nvPr>
            <p:custDataLst>
              <p:tags r:id="rId14"/>
            </p:custDataLst>
          </p:nvPr>
        </p:nvGrpSpPr>
        <p:grpSpPr>
          <a:xfrm>
            <a:off x="3184807" y="2118187"/>
            <a:ext cx="1230917" cy="252000"/>
            <a:chOff x="1993305" y="2363731"/>
            <a:chExt cx="1480438" cy="290589"/>
          </a:xfrm>
          <a:solidFill>
            <a:srgbClr val="C00000"/>
          </a:solidFill>
        </p:grpSpPr>
        <p:sp>
          <p:nvSpPr>
            <p:cNvPr id="30" name="星形: 五角 28"/>
            <p:cNvSpPr/>
            <p:nvPr>
              <p:custDataLst>
                <p:tags r:id="rId15"/>
              </p:custDataLst>
            </p:nvPr>
          </p:nvSpPr>
          <p:spPr>
            <a:xfrm>
              <a:off x="2875998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星形: 五角 30"/>
            <p:cNvSpPr/>
            <p:nvPr>
              <p:custDataLst>
                <p:tags r:id="rId16"/>
              </p:custDataLst>
            </p:nvPr>
          </p:nvSpPr>
          <p:spPr>
            <a:xfrm>
              <a:off x="3170230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" name="星形: 五角 31"/>
            <p:cNvSpPr/>
            <p:nvPr>
              <p:custDataLst>
                <p:tags r:id="rId17"/>
              </p:custDataLst>
            </p:nvPr>
          </p:nvSpPr>
          <p:spPr>
            <a:xfrm>
              <a:off x="2287536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星形: 五角 28"/>
            <p:cNvSpPr/>
            <p:nvPr>
              <p:custDataLst>
                <p:tags r:id="rId18"/>
              </p:custDataLst>
            </p:nvPr>
          </p:nvSpPr>
          <p:spPr>
            <a:xfrm>
              <a:off x="2581767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星形: 五角 28"/>
            <p:cNvSpPr/>
            <p:nvPr>
              <p:custDataLst>
                <p:tags r:id="rId19"/>
              </p:custDataLst>
            </p:nvPr>
          </p:nvSpPr>
          <p:spPr>
            <a:xfrm>
              <a:off x="1993305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pic>
        <p:nvPicPr>
          <p:cNvPr id="43" name="Aitds9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2" t="17349" r="4498"/>
          <a:stretch>
            <a:fillRect/>
          </a:stretch>
        </p:blipFill>
        <p:spPr>
          <a:xfrm>
            <a:off x="9246334" y="870798"/>
            <a:ext cx="2237618" cy="1407832"/>
          </a:xfrm>
          <a:custGeom>
            <a:gdLst>
              <a:gd name="connsiteX0" fmla="*/ 3075358 w 3075358"/>
              <a:gd name="connsiteY0" fmla="*/ 0 h 1934911"/>
              <a:gd name="connsiteX1" fmla="*/ 0 w 3075358"/>
              <a:gd name="connsiteY1" fmla="*/ 0 h 1934911"/>
              <a:gd name="connsiteX2" fmla="*/ 0 w 3075358"/>
              <a:gd name="connsiteY2" fmla="*/ 1934911 h 1934911"/>
              <a:gd name="connsiteX3" fmla="*/ 3075358 w 3075358"/>
              <a:gd name="connsiteY3" fmla="*/ 1934911 h 19349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5358" h="1934911">
                <a:moveTo>
                  <a:pt x="3075358" y="0"/>
                </a:moveTo>
                <a:lnTo>
                  <a:pt x="0" y="0"/>
                </a:lnTo>
                <a:lnTo>
                  <a:pt x="0" y="1934911"/>
                </a:lnTo>
                <a:lnTo>
                  <a:pt x="3075358" y="1934911"/>
                </a:lnTo>
                <a:close/>
              </a:path>
            </a:pathLst>
          </a:cu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dur="7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dur="7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15" presetID="42" presetClass="entr" presetSubtype="0" dur="75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ur="1000" decel="4660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5556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Aitds6"/>
          <p:cNvSpPr/>
          <p:nvPr>
            <p:custDataLst>
              <p:tags r:id="rId4"/>
            </p:custDataLst>
          </p:nvPr>
        </p:nvSpPr>
        <p:spPr>
          <a:xfrm>
            <a:off x="-814387" y="145302"/>
            <a:ext cx="6705069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知识结构图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" name="Aitds8"/>
          <p:cNvGrpSpPr/>
          <p:nvPr>
            <p:custDataLst>
              <p:tags r:id="rId5"/>
            </p:custDataLst>
          </p:nvPr>
        </p:nvGrpSpPr>
        <p:grpSpPr>
          <a:xfrm>
            <a:off x="265733" y="259640"/>
            <a:ext cx="1230917" cy="252000"/>
            <a:chOff x="1993305" y="2363731"/>
            <a:chExt cx="1480438" cy="290589"/>
          </a:xfrm>
          <a:solidFill>
            <a:srgbClr val="C00000"/>
          </a:solidFill>
        </p:grpSpPr>
        <p:sp>
          <p:nvSpPr>
            <p:cNvPr id="4" name="星形: 五角 28"/>
            <p:cNvSpPr/>
            <p:nvPr>
              <p:custDataLst>
                <p:tags r:id="rId6"/>
              </p:custDataLst>
            </p:nvPr>
          </p:nvSpPr>
          <p:spPr>
            <a:xfrm>
              <a:off x="2875998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" name="星形: 五角 4"/>
            <p:cNvSpPr/>
            <p:nvPr>
              <p:custDataLst>
                <p:tags r:id="rId7"/>
              </p:custDataLst>
            </p:nvPr>
          </p:nvSpPr>
          <p:spPr>
            <a:xfrm>
              <a:off x="3170230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星形: 五角 5"/>
            <p:cNvSpPr/>
            <p:nvPr>
              <p:custDataLst>
                <p:tags r:id="rId8"/>
              </p:custDataLst>
            </p:nvPr>
          </p:nvSpPr>
          <p:spPr>
            <a:xfrm>
              <a:off x="2287536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" name="星形: 五角 28"/>
            <p:cNvSpPr/>
            <p:nvPr>
              <p:custDataLst>
                <p:tags r:id="rId9"/>
              </p:custDataLst>
            </p:nvPr>
          </p:nvSpPr>
          <p:spPr>
            <a:xfrm>
              <a:off x="2581767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" name="星形: 五角 28"/>
            <p:cNvSpPr/>
            <p:nvPr>
              <p:custDataLst>
                <p:tags r:id="rId10"/>
              </p:custDataLst>
            </p:nvPr>
          </p:nvSpPr>
          <p:spPr>
            <a:xfrm>
              <a:off x="1993305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0" name="组合 26"/>
          <p:cNvGrpSpPr/>
          <p:nvPr>
            <p:custDataLst>
              <p:tags r:id="rId11"/>
            </p:custDataLst>
          </p:nvPr>
        </p:nvGrpSpPr>
        <p:grpSpPr>
          <a:xfrm>
            <a:off x="287431" y="1437527"/>
            <a:ext cx="7405525" cy="4219559"/>
            <a:chOff x="-502433" y="1361715"/>
            <a:chExt cx="7405004" cy="4218035"/>
          </a:xfrm>
        </p:grpSpPr>
        <p:sp>
          <p:nvSpPr>
            <p:cNvPr id="11" name="TextBox 10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-502433" y="3834712"/>
              <a:ext cx="2504976" cy="523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defTabSz="866775">
                <a:spcBef>
                  <a:spcPct val="0"/>
                </a:spcBef>
                <a:buNone/>
              </a:pPr>
              <a:r>
                <a:rPr lang="zh-CN" altLang="en-US" sz="28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走进社会生活</a:t>
              </a:r>
              <a:endParaRPr lang="zh-CN" altLang="en-US" sz="2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14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4045184" y="1361715"/>
              <a:ext cx="2857387" cy="461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defTabSz="866775">
                <a:spcBef>
                  <a:spcPct val="0"/>
                </a:spcBef>
                <a:buNone/>
              </a:pPr>
              <a:r>
                <a:rPr lang="zh-CN" altLang="en-US" sz="2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我与社会</a:t>
              </a:r>
              <a:endPara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13"/>
            <p:cNvSpPr txBox="1"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2078757" y="4749310"/>
              <a:ext cx="2465960" cy="830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defTabSz="866775">
                <a:spcBef>
                  <a:spcPct val="0"/>
                </a:spcBef>
                <a:buNone/>
              </a:pPr>
              <a:r>
                <a:rPr lang="zh-CN" altLang="en-US" sz="2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网络生活</a:t>
              </a:r>
              <a:endParaRPr lang="en-US" altLang="zh-CN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866775">
                <a:spcBef>
                  <a:spcPct val="0"/>
                </a:spcBef>
                <a:buNone/>
              </a:pPr>
              <a:r>
                <a:rPr lang="zh-CN" altLang="en-US" sz="2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新空间</a:t>
              </a:r>
              <a:endPara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Box 10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2139897" y="1892633"/>
              <a:ext cx="2041446" cy="830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defTabSz="866775">
                <a:spcBef>
                  <a:spcPct val="0"/>
                </a:spcBef>
                <a:buNone/>
              </a:pPr>
              <a:r>
                <a:rPr lang="zh-CN" altLang="en-US" sz="2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丰富的社会</a:t>
              </a:r>
              <a:endParaRPr lang="en-US" altLang="zh-CN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866775">
                <a:spcBef>
                  <a:spcPct val="0"/>
                </a:spcBef>
                <a:buNone/>
              </a:pPr>
              <a:r>
                <a:rPr lang="zh-CN" altLang="en-US" sz="2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生活</a:t>
              </a:r>
              <a:endPara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左大括号 66588"/>
          <p:cNvSpPr/>
          <p:nvPr>
            <p:custDataLst>
              <p:tags r:id="rId16"/>
            </p:custDataLst>
          </p:nvPr>
        </p:nvSpPr>
        <p:spPr bwMode="auto">
          <a:xfrm>
            <a:off x="2612715" y="2166590"/>
            <a:ext cx="261924" cy="3814553"/>
          </a:xfrm>
          <a:prstGeom prst="leftBrace">
            <a:avLst>
              <a:gd name="adj1" fmla="val 127836"/>
              <a:gd name="adj2" fmla="val 50000"/>
            </a:avLst>
          </a:prstGeom>
          <a:noFill/>
          <a:ln w="79375">
            <a:solidFill>
              <a:srgbClr val="00B0F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866775">
              <a:spcBef>
                <a:spcPct val="0"/>
              </a:spcBef>
              <a:buNone/>
            </a:pPr>
            <a:endParaRPr lang="zh-CN" altLang="zh-CN" sz="1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左大括号 66588"/>
          <p:cNvSpPr/>
          <p:nvPr>
            <p:custDataLst>
              <p:tags r:id="rId17"/>
            </p:custDataLst>
          </p:nvPr>
        </p:nvSpPr>
        <p:spPr bwMode="auto">
          <a:xfrm>
            <a:off x="4372945" y="4062489"/>
            <a:ext cx="277797" cy="1876323"/>
          </a:xfrm>
          <a:prstGeom prst="leftBrace">
            <a:avLst>
              <a:gd name="adj1" fmla="val 127581"/>
              <a:gd name="adj2" fmla="val 50000"/>
            </a:avLst>
          </a:prstGeom>
          <a:noFill/>
          <a:ln w="79375">
            <a:solidFill>
              <a:srgbClr val="00B0F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866775">
              <a:spcBef>
                <a:spcPct val="0"/>
              </a:spcBef>
              <a:buNone/>
            </a:pPr>
            <a:endParaRPr lang="zh-CN" altLang="zh-CN" sz="1800">
              <a:solidFill>
                <a:srgbClr val="FFFFFF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</p:txBody>
      </p:sp>
      <p:sp>
        <p:nvSpPr>
          <p:cNvPr id="17" name="左大括号 66588"/>
          <p:cNvSpPr/>
          <p:nvPr>
            <p:custDataLst>
              <p:tags r:id="rId18"/>
            </p:custDataLst>
          </p:nvPr>
        </p:nvSpPr>
        <p:spPr bwMode="auto">
          <a:xfrm>
            <a:off x="4777734" y="1560727"/>
            <a:ext cx="107945" cy="1341364"/>
          </a:xfrm>
          <a:prstGeom prst="leftBrace">
            <a:avLst>
              <a:gd name="adj1" fmla="val 129385"/>
              <a:gd name="adj2" fmla="val 50000"/>
            </a:avLst>
          </a:prstGeom>
          <a:noFill/>
          <a:ln w="79375">
            <a:solidFill>
              <a:srgbClr val="00B0F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866775">
              <a:spcBef>
                <a:spcPct val="0"/>
              </a:spcBef>
              <a:buNone/>
            </a:pPr>
            <a:endParaRPr lang="zh-CN" altLang="zh-CN" sz="1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4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4764823" y="2394435"/>
            <a:ext cx="2857343" cy="46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866775">
              <a:spcBef>
                <a:spcPct val="0"/>
              </a:spcBef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在社会中成长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4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541001" y="4067569"/>
            <a:ext cx="4149497" cy="46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866775">
              <a:spcBef>
                <a:spcPct val="0"/>
              </a:spcBef>
              <a:buNone/>
            </a:pP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网络改变世界</a:t>
            </a:r>
            <a:endParaRPr lang="zh-CN" altLang="en-US" sz="2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左大括号 66588"/>
          <p:cNvSpPr/>
          <p:nvPr>
            <p:custDataLst>
              <p:tags r:id="rId21"/>
            </p:custDataLst>
          </p:nvPr>
        </p:nvSpPr>
        <p:spPr bwMode="auto">
          <a:xfrm>
            <a:off x="6385784" y="1170224"/>
            <a:ext cx="103181" cy="785769"/>
          </a:xfrm>
          <a:prstGeom prst="leftBrace">
            <a:avLst>
              <a:gd name="adj1" fmla="val 127417"/>
              <a:gd name="adj2" fmla="val 50000"/>
            </a:avLst>
          </a:prstGeom>
          <a:noFill/>
          <a:ln w="79375">
            <a:solidFill>
              <a:srgbClr val="00B0F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866775">
              <a:spcBef>
                <a:spcPct val="0"/>
              </a:spcBef>
              <a:buNone/>
            </a:pPr>
            <a:endParaRPr lang="zh-CN" altLang="zh-CN" sz="1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4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6519960" y="972761"/>
            <a:ext cx="317324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866775">
              <a:spcBef>
                <a:spcPct val="0"/>
              </a:spcBef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感受社会生活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866775">
              <a:spcBef>
                <a:spcPct val="0"/>
              </a:spcBef>
              <a:buNone/>
            </a:pP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866775">
              <a:spcBef>
                <a:spcPct val="0"/>
              </a:spcBef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我是社会的一员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左大括号 66588"/>
          <p:cNvSpPr/>
          <p:nvPr>
            <p:custDataLst>
              <p:tags r:id="rId23"/>
            </p:custDataLst>
          </p:nvPr>
        </p:nvSpPr>
        <p:spPr bwMode="auto">
          <a:xfrm>
            <a:off x="6775862" y="2339303"/>
            <a:ext cx="193664" cy="933400"/>
          </a:xfrm>
          <a:prstGeom prst="leftBrace">
            <a:avLst>
              <a:gd name="adj1" fmla="val 127788"/>
              <a:gd name="adj2" fmla="val 50000"/>
            </a:avLst>
          </a:prstGeom>
          <a:noFill/>
          <a:ln w="79375">
            <a:solidFill>
              <a:srgbClr val="00B0F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866775">
              <a:spcBef>
                <a:spcPct val="0"/>
              </a:spcBef>
              <a:buNone/>
            </a:pPr>
            <a:endParaRPr lang="zh-CN" altLang="zh-CN" sz="1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4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6905830" y="2235896"/>
            <a:ext cx="28573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866775">
              <a:spcBef>
                <a:spcPct val="0"/>
              </a:spcBef>
              <a:buNone/>
            </a:pP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社会化的含义</a:t>
            </a:r>
            <a:endParaRPr lang="zh-CN" altLang="en-US" sz="2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左大括号 66588"/>
          <p:cNvSpPr/>
          <p:nvPr>
            <p:custDataLst>
              <p:tags r:id="rId25"/>
            </p:custDataLst>
          </p:nvPr>
        </p:nvSpPr>
        <p:spPr bwMode="auto">
          <a:xfrm>
            <a:off x="6518916" y="5275589"/>
            <a:ext cx="193664" cy="933400"/>
          </a:xfrm>
          <a:prstGeom prst="leftBrace">
            <a:avLst>
              <a:gd name="adj1" fmla="val 127788"/>
              <a:gd name="adj2" fmla="val 50000"/>
            </a:avLst>
          </a:prstGeom>
          <a:noFill/>
          <a:ln w="79375">
            <a:solidFill>
              <a:srgbClr val="00B0F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866775">
              <a:spcBef>
                <a:spcPct val="0"/>
              </a:spcBef>
              <a:buNone/>
            </a:pPr>
            <a:endParaRPr lang="zh-CN" altLang="zh-CN" sz="1800">
              <a:solidFill>
                <a:srgbClr val="FFFFFF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</p:txBody>
      </p:sp>
      <p:sp>
        <p:nvSpPr>
          <p:cNvPr id="25" name="TextBox 14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6959158" y="2881137"/>
            <a:ext cx="28573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866775">
              <a:spcBef>
                <a:spcPct val="0"/>
              </a:spcBef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亲社会行为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14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4540999" y="5502590"/>
            <a:ext cx="4920981" cy="46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866775">
              <a:spcBef>
                <a:spcPct val="0"/>
              </a:spcBef>
              <a:buNone/>
            </a:pP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合理利用网络</a:t>
            </a:r>
            <a:endParaRPr lang="zh-CN" altLang="en-US" sz="2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左大括号 66588"/>
          <p:cNvSpPr/>
          <p:nvPr>
            <p:custDataLst>
              <p:tags r:id="rId28"/>
            </p:custDataLst>
          </p:nvPr>
        </p:nvSpPr>
        <p:spPr bwMode="auto">
          <a:xfrm>
            <a:off x="8723779" y="2737434"/>
            <a:ext cx="103181" cy="785769"/>
          </a:xfrm>
          <a:prstGeom prst="leftBrace">
            <a:avLst>
              <a:gd name="adj1" fmla="val 127417"/>
              <a:gd name="adj2" fmla="val 50000"/>
            </a:avLst>
          </a:prstGeom>
          <a:noFill/>
          <a:ln w="79375">
            <a:solidFill>
              <a:srgbClr val="00B0F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866775">
              <a:spcBef>
                <a:spcPct val="0"/>
              </a:spcBef>
              <a:buNone/>
            </a:pPr>
            <a:endParaRPr lang="zh-CN" altLang="zh-CN" sz="1800">
              <a:solidFill>
                <a:srgbClr val="FFFFFF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</p:txBody>
      </p:sp>
      <p:sp>
        <p:nvSpPr>
          <p:cNvPr id="28" name="TextBox 14"/>
          <p:cNvSpPr txBox="1"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8970198" y="2518199"/>
            <a:ext cx="31748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866775">
              <a:spcBef>
                <a:spcPct val="0"/>
              </a:spcBef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是什么</a:t>
            </a:r>
            <a:endParaRPr lang="en-US" altLang="zh-CN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866775">
              <a:spcBef>
                <a:spcPct val="0"/>
              </a:spcBef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</a:t>
            </a:r>
            <a:endParaRPr lang="en-US" altLang="zh-CN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866775">
              <a:spcBef>
                <a:spcPct val="0"/>
              </a:spcBef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怎么做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14"/>
          <p:cNvSpPr txBox="1"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6640936" y="3868442"/>
            <a:ext cx="31732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866775">
              <a:spcBef>
                <a:spcPct val="0"/>
              </a:spcBef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互联网的利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左大括号 66588"/>
          <p:cNvSpPr/>
          <p:nvPr>
            <p:custDataLst>
              <p:tags r:id="rId31"/>
            </p:custDataLst>
          </p:nvPr>
        </p:nvSpPr>
        <p:spPr bwMode="auto">
          <a:xfrm>
            <a:off x="6507802" y="3946925"/>
            <a:ext cx="103183" cy="785769"/>
          </a:xfrm>
          <a:prstGeom prst="leftBrace">
            <a:avLst>
              <a:gd name="adj1" fmla="val 127416"/>
              <a:gd name="adj2" fmla="val 50000"/>
            </a:avLst>
          </a:prstGeom>
          <a:noFill/>
          <a:ln w="79375">
            <a:solidFill>
              <a:srgbClr val="00B0F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866775">
              <a:spcBef>
                <a:spcPct val="0"/>
              </a:spcBef>
              <a:buNone/>
            </a:pPr>
            <a:endParaRPr lang="zh-CN" altLang="zh-CN" sz="1800">
              <a:solidFill>
                <a:srgbClr val="FFFFFF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</p:txBody>
      </p:sp>
      <p:sp>
        <p:nvSpPr>
          <p:cNvPr id="31" name="TextBox 14"/>
          <p:cNvSpPr txBox="1"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6642733" y="4396164"/>
            <a:ext cx="31732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866775">
              <a:spcBef>
                <a:spcPct val="0"/>
              </a:spcBef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互联网的弊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14"/>
          <p:cNvSpPr txBox="1"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6811518" y="5121453"/>
            <a:ext cx="4919392" cy="46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866775">
              <a:spcBef>
                <a:spcPct val="0"/>
              </a:spcBef>
              <a:buNone/>
            </a:pP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如何合理利用网络</a:t>
            </a:r>
            <a:endParaRPr lang="zh-CN" altLang="en-US" sz="2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14"/>
          <p:cNvSpPr txBox="1"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6847815" y="5852507"/>
            <a:ext cx="5330532" cy="46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866775">
              <a:spcBef>
                <a:spcPct val="0"/>
              </a:spcBef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如何传播网络正能量？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Aitds6"/>
          <p:cNvSpPr/>
          <p:nvPr>
            <p:custDataLst>
              <p:tags r:id="rId4"/>
            </p:custDataLst>
          </p:nvPr>
        </p:nvSpPr>
        <p:spPr>
          <a:xfrm>
            <a:off x="-814387" y="145302"/>
            <a:ext cx="6705069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知识结构图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" name="Aitds8"/>
          <p:cNvGrpSpPr/>
          <p:nvPr>
            <p:custDataLst>
              <p:tags r:id="rId5"/>
            </p:custDataLst>
          </p:nvPr>
        </p:nvGrpSpPr>
        <p:grpSpPr>
          <a:xfrm>
            <a:off x="265733" y="259640"/>
            <a:ext cx="1230917" cy="252000"/>
            <a:chOff x="1993305" y="2363731"/>
            <a:chExt cx="1480438" cy="290589"/>
          </a:xfrm>
          <a:solidFill>
            <a:srgbClr val="C00000"/>
          </a:solidFill>
        </p:grpSpPr>
        <p:sp>
          <p:nvSpPr>
            <p:cNvPr id="4" name="星形: 五角 28"/>
            <p:cNvSpPr/>
            <p:nvPr>
              <p:custDataLst>
                <p:tags r:id="rId6"/>
              </p:custDataLst>
            </p:nvPr>
          </p:nvSpPr>
          <p:spPr>
            <a:xfrm>
              <a:off x="2875998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" name="星形: 五角 4"/>
            <p:cNvSpPr/>
            <p:nvPr>
              <p:custDataLst>
                <p:tags r:id="rId7"/>
              </p:custDataLst>
            </p:nvPr>
          </p:nvSpPr>
          <p:spPr>
            <a:xfrm>
              <a:off x="3170230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星形: 五角 5"/>
            <p:cNvSpPr/>
            <p:nvPr>
              <p:custDataLst>
                <p:tags r:id="rId8"/>
              </p:custDataLst>
            </p:nvPr>
          </p:nvSpPr>
          <p:spPr>
            <a:xfrm>
              <a:off x="2287536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" name="星形: 五角 28"/>
            <p:cNvSpPr/>
            <p:nvPr>
              <p:custDataLst>
                <p:tags r:id="rId9"/>
              </p:custDataLst>
            </p:nvPr>
          </p:nvSpPr>
          <p:spPr>
            <a:xfrm>
              <a:off x="2581767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" name="星形: 五角 28"/>
            <p:cNvSpPr/>
            <p:nvPr>
              <p:custDataLst>
                <p:tags r:id="rId10"/>
              </p:custDataLst>
            </p:nvPr>
          </p:nvSpPr>
          <p:spPr>
            <a:xfrm>
              <a:off x="1993305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9" name="组合 26"/>
          <p:cNvGrpSpPr/>
          <p:nvPr>
            <p:custDataLst>
              <p:tags r:id="rId11"/>
            </p:custDataLst>
          </p:nvPr>
        </p:nvGrpSpPr>
        <p:grpSpPr>
          <a:xfrm>
            <a:off x="262369" y="921232"/>
            <a:ext cx="7851937" cy="3042942"/>
            <a:chOff x="-812225" y="1433628"/>
            <a:chExt cx="7850954" cy="3041960"/>
          </a:xfrm>
        </p:grpSpPr>
        <p:sp>
          <p:nvSpPr>
            <p:cNvPr id="10" name="TextBox 10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-812225" y="3952537"/>
              <a:ext cx="2504976" cy="523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defTabSz="1219200" eaLnBrk="1" fontAlgn="auto" hangingPunct="1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28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遵守社会规则</a:t>
              </a:r>
              <a:endParaRPr lang="zh-CN" altLang="en-US" sz="2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14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4181342" y="1433628"/>
              <a:ext cx="2857387" cy="461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defTabSz="1219200" eaLnBrk="1" fontAlgn="auto" hangingPunct="1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2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维护秩序</a:t>
              </a:r>
              <a:endPara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13"/>
            <p:cNvSpPr txBox="1"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1669016" y="3965931"/>
              <a:ext cx="2465960" cy="461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defTabSz="1219200" eaLnBrk="1" fontAlgn="auto" hangingPunct="1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2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社会生活讲道德</a:t>
              </a:r>
              <a:endPara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10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735056" y="2029488"/>
              <a:ext cx="2041446" cy="830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defTabSz="1219200" eaLnBrk="1" fontAlgn="auto" hangingPunct="1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2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社会生活离不开规则</a:t>
              </a:r>
              <a:endPara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左大括号 66588"/>
          <p:cNvSpPr/>
          <p:nvPr>
            <p:custDataLst>
              <p:tags r:id="rId16"/>
            </p:custDataLst>
          </p:nvPr>
        </p:nvSpPr>
        <p:spPr bwMode="auto">
          <a:xfrm>
            <a:off x="2640272" y="1801911"/>
            <a:ext cx="261939" cy="3814763"/>
          </a:xfrm>
          <a:prstGeom prst="leftBrace">
            <a:avLst>
              <a:gd name="adj1" fmla="val 127836"/>
              <a:gd name="adj2" fmla="val 50000"/>
            </a:avLst>
          </a:prstGeom>
          <a:noFill/>
          <a:ln w="79375">
            <a:solidFill>
              <a:srgbClr val="00B0F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9200" eaLnBrk="1" fontAlgn="auto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8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5" name="左大括号 66588"/>
          <p:cNvSpPr/>
          <p:nvPr>
            <p:custDataLst>
              <p:tags r:id="rId17"/>
            </p:custDataLst>
          </p:nvPr>
        </p:nvSpPr>
        <p:spPr bwMode="auto">
          <a:xfrm>
            <a:off x="4828181" y="4764187"/>
            <a:ext cx="219075" cy="1341437"/>
          </a:xfrm>
          <a:prstGeom prst="leftBrace">
            <a:avLst>
              <a:gd name="adj1" fmla="val 127510"/>
              <a:gd name="adj2" fmla="val 50000"/>
            </a:avLst>
          </a:prstGeom>
          <a:noFill/>
          <a:ln w="79375">
            <a:solidFill>
              <a:srgbClr val="00B0F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9200" eaLnBrk="1" fontAlgn="auto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8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左大括号 66588"/>
          <p:cNvSpPr/>
          <p:nvPr>
            <p:custDataLst>
              <p:tags r:id="rId18"/>
            </p:custDataLst>
          </p:nvPr>
        </p:nvSpPr>
        <p:spPr bwMode="auto">
          <a:xfrm>
            <a:off x="4880245" y="1008163"/>
            <a:ext cx="325761" cy="1341437"/>
          </a:xfrm>
          <a:prstGeom prst="leftBrace">
            <a:avLst>
              <a:gd name="adj1" fmla="val 129385"/>
              <a:gd name="adj2" fmla="val 50000"/>
            </a:avLst>
          </a:prstGeom>
          <a:noFill/>
          <a:ln w="79375">
            <a:solidFill>
              <a:srgbClr val="00B0F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9200" eaLnBrk="1" fontAlgn="auto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8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7" name="TextBox 14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256806" y="1801912"/>
            <a:ext cx="2857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1219200" eaLnBrk="1" fontAlgn="auto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遵守规则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4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5399421" y="2721518"/>
            <a:ext cx="41513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1219200" eaLnBrk="1" fontAlgn="auto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尊重他人（重要性</a:t>
            </a:r>
            <a:r>
              <a:rPr lang="en-US" altLang="zh-CN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如何做）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4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5075153" y="4567971"/>
            <a:ext cx="414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1219200" eaLnBrk="1" fontAlgn="auto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法不可为</a:t>
            </a:r>
            <a:r>
              <a:rPr lang="en-US" altLang="zh-CN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违法行为的类型</a:t>
            </a:r>
            <a:endParaRPr lang="zh-CN" altLang="en-US" sz="2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左大括号 66588"/>
          <p:cNvSpPr/>
          <p:nvPr>
            <p:custDataLst>
              <p:tags r:id="rId22"/>
            </p:custDataLst>
          </p:nvPr>
        </p:nvSpPr>
        <p:spPr bwMode="auto">
          <a:xfrm>
            <a:off x="6718110" y="607363"/>
            <a:ext cx="103187" cy="785812"/>
          </a:xfrm>
          <a:prstGeom prst="leftBrace">
            <a:avLst>
              <a:gd name="adj1" fmla="val 127417"/>
              <a:gd name="adj2" fmla="val 50000"/>
            </a:avLst>
          </a:prstGeom>
          <a:noFill/>
          <a:ln w="79375">
            <a:solidFill>
              <a:srgbClr val="00B0F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9200" eaLnBrk="1" fontAlgn="auto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8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TextBox 14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6809380" y="795437"/>
            <a:ext cx="42730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1219200" eaLnBrk="1" fontAlgn="auto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秩序含义、组成、重要性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左大括号 66588"/>
          <p:cNvSpPr/>
          <p:nvPr>
            <p:custDataLst>
              <p:tags r:id="rId24"/>
            </p:custDataLst>
          </p:nvPr>
        </p:nvSpPr>
        <p:spPr bwMode="auto">
          <a:xfrm>
            <a:off x="6685556" y="1612999"/>
            <a:ext cx="193675" cy="933451"/>
          </a:xfrm>
          <a:prstGeom prst="leftBrace">
            <a:avLst>
              <a:gd name="adj1" fmla="val 127788"/>
              <a:gd name="adj2" fmla="val 50000"/>
            </a:avLst>
          </a:prstGeom>
          <a:noFill/>
          <a:ln w="79375">
            <a:solidFill>
              <a:srgbClr val="00B0F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9200" eaLnBrk="1" fontAlgn="auto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8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3" name="TextBox 14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6928443" y="1489173"/>
            <a:ext cx="28575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1219200" eaLnBrk="1" fontAlgn="auto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20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自由与规则关系</a:t>
            </a:r>
            <a:endParaRPr lang="zh-CN" altLang="en-US" sz="20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14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6928443" y="1881287"/>
            <a:ext cx="28575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1219200" eaLnBrk="1" fontAlgn="auto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20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如何遵守规则</a:t>
            </a:r>
            <a:endParaRPr lang="zh-CN" altLang="en-US" sz="20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左大括号 66588"/>
          <p:cNvSpPr/>
          <p:nvPr>
            <p:custDataLst>
              <p:tags r:id="rId27"/>
            </p:custDataLst>
          </p:nvPr>
        </p:nvSpPr>
        <p:spPr bwMode="auto">
          <a:xfrm>
            <a:off x="6524436" y="5710537"/>
            <a:ext cx="193675" cy="933451"/>
          </a:xfrm>
          <a:prstGeom prst="leftBrace">
            <a:avLst>
              <a:gd name="adj1" fmla="val 127788"/>
              <a:gd name="adj2" fmla="val 50000"/>
            </a:avLst>
          </a:prstGeom>
          <a:noFill/>
          <a:ln w="79375">
            <a:solidFill>
              <a:srgbClr val="00B0F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9200" eaLnBrk="1" fontAlgn="auto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8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TextBox 13"/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2718736" y="5095279"/>
            <a:ext cx="24653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1219200" eaLnBrk="1" fontAlgn="auto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做守法的公民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左大括号 66588"/>
          <p:cNvSpPr/>
          <p:nvPr>
            <p:custDataLst>
              <p:tags r:id="rId29"/>
            </p:custDataLst>
          </p:nvPr>
        </p:nvSpPr>
        <p:spPr bwMode="auto">
          <a:xfrm>
            <a:off x="4987488" y="2875431"/>
            <a:ext cx="273053" cy="1341437"/>
          </a:xfrm>
          <a:prstGeom prst="leftBrace">
            <a:avLst>
              <a:gd name="adj1" fmla="val 127510"/>
              <a:gd name="adj2" fmla="val 50000"/>
            </a:avLst>
          </a:prstGeom>
          <a:noFill/>
          <a:ln w="79375">
            <a:solidFill>
              <a:srgbClr val="00B0F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9200" eaLnBrk="1" fontAlgn="auto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8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8" name="TextBox 14"/>
          <p:cNvSpPr txBox="1"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6928443" y="2249587"/>
            <a:ext cx="28575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1219200" eaLnBrk="1" fontAlgn="auto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如何维护改进规则</a:t>
            </a:r>
            <a:endParaRPr lang="zh-CN" altLang="en-US" sz="20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14"/>
          <p:cNvSpPr txBox="1"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5390789" y="3264381"/>
            <a:ext cx="41513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1219200" eaLnBrk="1" fontAlgn="auto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以礼待人（重要性</a:t>
            </a:r>
            <a:r>
              <a:rPr lang="en-US" altLang="zh-CN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如何做）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14"/>
          <p:cNvSpPr txBox="1"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5412059" y="3775593"/>
            <a:ext cx="414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1219200" eaLnBrk="1" fontAlgn="auto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诚实守信（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重要性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如何做</a:t>
            </a: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14"/>
          <p:cNvSpPr txBox="1"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5184124" y="5157375"/>
            <a:ext cx="49212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1219200" eaLnBrk="1" fontAlgn="auto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预防犯罪</a:t>
            </a:r>
            <a:r>
              <a:rPr lang="en-US" altLang="zh-CN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犯罪的含义、刑罚种类</a:t>
            </a:r>
            <a:endParaRPr lang="zh-CN" altLang="en-US" sz="2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14"/>
          <p:cNvSpPr txBox="1"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5043690" y="5796961"/>
            <a:ext cx="14843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1219200" eaLnBrk="1" fontAlgn="auto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善用法律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14"/>
          <p:cNvSpPr txBox="1"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6700246" y="5742198"/>
            <a:ext cx="49196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1219200" eaLnBrk="1" fontAlgn="auto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如何依法求助？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14"/>
          <p:cNvSpPr txBox="1"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6700246" y="6210512"/>
            <a:ext cx="49196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1219200" eaLnBrk="1" fontAlgn="auto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如何应对违法犯罪？</a:t>
            </a:r>
            <a:endParaRPr lang="zh-CN" altLang="en-US" sz="2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Aitds6"/>
          <p:cNvSpPr/>
          <p:nvPr>
            <p:custDataLst>
              <p:tags r:id="rId4"/>
            </p:custDataLst>
          </p:nvPr>
        </p:nvSpPr>
        <p:spPr>
          <a:xfrm>
            <a:off x="-814387" y="145302"/>
            <a:ext cx="6705069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知识结构图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" name="Aitds8"/>
          <p:cNvGrpSpPr/>
          <p:nvPr>
            <p:custDataLst>
              <p:tags r:id="rId5"/>
            </p:custDataLst>
          </p:nvPr>
        </p:nvGrpSpPr>
        <p:grpSpPr>
          <a:xfrm>
            <a:off x="265733" y="259640"/>
            <a:ext cx="1230917" cy="252000"/>
            <a:chOff x="1993305" y="2363731"/>
            <a:chExt cx="1480438" cy="290589"/>
          </a:xfrm>
          <a:solidFill>
            <a:srgbClr val="C00000"/>
          </a:solidFill>
        </p:grpSpPr>
        <p:sp>
          <p:nvSpPr>
            <p:cNvPr id="4" name="星形: 五角 28"/>
            <p:cNvSpPr/>
            <p:nvPr>
              <p:custDataLst>
                <p:tags r:id="rId6"/>
              </p:custDataLst>
            </p:nvPr>
          </p:nvSpPr>
          <p:spPr>
            <a:xfrm>
              <a:off x="2875998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" name="星形: 五角 4"/>
            <p:cNvSpPr/>
            <p:nvPr>
              <p:custDataLst>
                <p:tags r:id="rId7"/>
              </p:custDataLst>
            </p:nvPr>
          </p:nvSpPr>
          <p:spPr>
            <a:xfrm>
              <a:off x="3170230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星形: 五角 5"/>
            <p:cNvSpPr/>
            <p:nvPr>
              <p:custDataLst>
                <p:tags r:id="rId8"/>
              </p:custDataLst>
            </p:nvPr>
          </p:nvSpPr>
          <p:spPr>
            <a:xfrm>
              <a:off x="2287536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" name="星形: 五角 28"/>
            <p:cNvSpPr/>
            <p:nvPr>
              <p:custDataLst>
                <p:tags r:id="rId9"/>
              </p:custDataLst>
            </p:nvPr>
          </p:nvSpPr>
          <p:spPr>
            <a:xfrm>
              <a:off x="2581767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" name="星形: 五角 28"/>
            <p:cNvSpPr/>
            <p:nvPr>
              <p:custDataLst>
                <p:tags r:id="rId10"/>
              </p:custDataLst>
            </p:nvPr>
          </p:nvSpPr>
          <p:spPr>
            <a:xfrm>
              <a:off x="1993305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9" name="组合 26"/>
          <p:cNvGrpSpPr/>
          <p:nvPr>
            <p:custDataLst>
              <p:tags r:id="rId11"/>
            </p:custDataLst>
          </p:nvPr>
        </p:nvGrpSpPr>
        <p:grpSpPr>
          <a:xfrm>
            <a:off x="-387631" y="1511217"/>
            <a:ext cx="9061191" cy="3308659"/>
            <a:chOff x="-1302172" y="1275116"/>
            <a:chExt cx="9060554" cy="3307769"/>
          </a:xfrm>
        </p:grpSpPr>
        <p:sp>
          <p:nvSpPr>
            <p:cNvPr id="10" name="TextBox 10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-1302172" y="3556726"/>
              <a:ext cx="2504976" cy="1026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None/>
                <a:defRPr/>
              </a:pPr>
              <a:r>
                <a:rPr lang="zh-CN" altLang="en-US" sz="3035" b="1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勇担</a:t>
              </a:r>
              <a:endParaRPr lang="en-US" altLang="zh-CN" sz="3035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eaLnBrk="1" hangingPunct="1">
                <a:spcBef>
                  <a:spcPct val="0"/>
                </a:spcBef>
                <a:buNone/>
                <a:defRPr/>
              </a:pPr>
              <a:r>
                <a:rPr lang="zh-CN" altLang="en-US" sz="3035" b="1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社会责任</a:t>
              </a:r>
              <a:endParaRPr lang="zh-CN" altLang="en-US" sz="3035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14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4900996" y="1275116"/>
              <a:ext cx="2857386" cy="909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defTabSz="914400" eaLnBrk="1" hangingPunct="1">
                <a:spcBef>
                  <a:spcPct val="0"/>
                </a:spcBef>
                <a:buNone/>
                <a:defRPr/>
              </a:pPr>
              <a:r>
                <a:rPr lang="zh-CN" altLang="en-US" sz="2655" b="1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我对谁负责</a:t>
              </a:r>
              <a:endParaRPr lang="en-US" altLang="zh-CN" sz="2655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914400" eaLnBrk="1" hangingPunct="1">
                <a:spcBef>
                  <a:spcPct val="0"/>
                </a:spcBef>
                <a:buNone/>
                <a:defRPr/>
              </a:pPr>
              <a:r>
                <a:rPr lang="zh-CN" altLang="en-US" sz="2655" b="1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谁对我负责</a:t>
              </a:r>
              <a:endParaRPr lang="zh-CN" altLang="en-US" sz="2655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10"/>
            <p:cNvSpPr txBox="1"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1874490" y="1892633"/>
              <a:ext cx="2608410" cy="500771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defTabSz="914400" eaLnBrk="1" hangingPunct="1">
                <a:spcBef>
                  <a:spcPct val="0"/>
                </a:spcBef>
                <a:buNone/>
                <a:defRPr/>
              </a:pPr>
              <a:r>
                <a:rPr lang="zh-CN" altLang="en-US" sz="2655" b="1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责任与角色同在</a:t>
              </a:r>
              <a:endParaRPr lang="zh-CN" altLang="en-US" sz="2655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左大括号 66588"/>
          <p:cNvSpPr/>
          <p:nvPr>
            <p:custDataLst>
              <p:tags r:id="rId15"/>
            </p:custDataLst>
          </p:nvPr>
        </p:nvSpPr>
        <p:spPr bwMode="auto">
          <a:xfrm>
            <a:off x="1914023" y="2147542"/>
            <a:ext cx="427772" cy="3814553"/>
          </a:xfrm>
          <a:prstGeom prst="leftBrace">
            <a:avLst>
              <a:gd name="adj1" fmla="val 127836"/>
              <a:gd name="adj2" fmla="val 50000"/>
            </a:avLst>
          </a:prstGeom>
          <a:noFill/>
          <a:ln w="793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914400" eaLnBrk="1" hangingPunct="1">
              <a:spcBef>
                <a:spcPct val="0"/>
              </a:spcBef>
              <a:buNone/>
              <a:defRPr/>
            </a:pPr>
            <a:endParaRPr lang="zh-CN" altLang="zh-CN" sz="1895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4" name="左大括号 66588"/>
          <p:cNvSpPr/>
          <p:nvPr>
            <p:custDataLst>
              <p:tags r:id="rId16"/>
            </p:custDataLst>
          </p:nvPr>
        </p:nvSpPr>
        <p:spPr bwMode="auto">
          <a:xfrm>
            <a:off x="5406252" y="4805818"/>
            <a:ext cx="219063" cy="1341364"/>
          </a:xfrm>
          <a:prstGeom prst="leftBrace">
            <a:avLst>
              <a:gd name="adj1" fmla="val 127510"/>
              <a:gd name="adj2" fmla="val 50000"/>
            </a:avLst>
          </a:prstGeom>
          <a:noFill/>
          <a:ln w="793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914400" eaLnBrk="1" hangingPunct="1">
              <a:spcBef>
                <a:spcPct val="0"/>
              </a:spcBef>
              <a:buNone/>
              <a:defRPr/>
            </a:pPr>
            <a:endParaRPr lang="zh-CN" altLang="zh-CN" sz="1895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5" name="左大括号 66588"/>
          <p:cNvSpPr/>
          <p:nvPr>
            <p:custDataLst>
              <p:tags r:id="rId17"/>
            </p:custDataLst>
          </p:nvPr>
        </p:nvSpPr>
        <p:spPr bwMode="auto">
          <a:xfrm>
            <a:off x="5418398" y="1501906"/>
            <a:ext cx="427775" cy="1947756"/>
          </a:xfrm>
          <a:prstGeom prst="leftBrace">
            <a:avLst>
              <a:gd name="adj1" fmla="val 129385"/>
              <a:gd name="adj2" fmla="val 50000"/>
            </a:avLst>
          </a:prstGeom>
          <a:noFill/>
          <a:ln w="793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914400" eaLnBrk="1" hangingPunct="1">
              <a:spcBef>
                <a:spcPct val="0"/>
              </a:spcBef>
              <a:buNone/>
              <a:defRPr/>
            </a:pPr>
            <a:endParaRPr lang="zh-CN" altLang="zh-CN" sz="1895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TextBox 14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687386" y="3012789"/>
            <a:ext cx="2857343" cy="500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400" eaLnBrk="1" hangingPunct="1">
              <a:spcBef>
                <a:spcPct val="0"/>
              </a:spcBef>
              <a:buNone/>
              <a:defRPr/>
            </a:pPr>
            <a:r>
              <a:rPr lang="zh-CN" altLang="en-US" sz="2655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做负责任的人</a:t>
            </a:r>
            <a:endParaRPr lang="zh-CN" altLang="en-US" sz="2655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4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704774" y="4737029"/>
            <a:ext cx="4149497" cy="500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400" eaLnBrk="1" hangingPunct="1">
              <a:spcBef>
                <a:spcPct val="0"/>
              </a:spcBef>
              <a:buNone/>
              <a:defRPr/>
            </a:pPr>
            <a:r>
              <a:rPr lang="zh-CN" altLang="en-US" sz="2655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关爱他人</a:t>
            </a:r>
            <a:endParaRPr lang="zh-CN" altLang="en-US" sz="2655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左大括号 66588"/>
          <p:cNvSpPr/>
          <p:nvPr>
            <p:custDataLst>
              <p:tags r:id="rId20"/>
            </p:custDataLst>
          </p:nvPr>
        </p:nvSpPr>
        <p:spPr bwMode="auto">
          <a:xfrm>
            <a:off x="7779522" y="1481248"/>
            <a:ext cx="207036" cy="785769"/>
          </a:xfrm>
          <a:prstGeom prst="leftBrace">
            <a:avLst>
              <a:gd name="adj1" fmla="val 127417"/>
              <a:gd name="adj2" fmla="val 50000"/>
            </a:avLst>
          </a:prstGeom>
          <a:noFill/>
          <a:ln w="793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914400" eaLnBrk="1" hangingPunct="1">
              <a:spcBef>
                <a:spcPct val="0"/>
              </a:spcBef>
              <a:buNone/>
              <a:defRPr/>
            </a:pPr>
            <a:endParaRPr lang="zh-CN" altLang="zh-CN" sz="1895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9" name="左大括号 66588"/>
          <p:cNvSpPr/>
          <p:nvPr>
            <p:custDataLst>
              <p:tags r:id="rId21"/>
            </p:custDataLst>
          </p:nvPr>
        </p:nvSpPr>
        <p:spPr bwMode="auto">
          <a:xfrm>
            <a:off x="8018581" y="2953175"/>
            <a:ext cx="193664" cy="933400"/>
          </a:xfrm>
          <a:prstGeom prst="leftBrace">
            <a:avLst>
              <a:gd name="adj1" fmla="val 127788"/>
              <a:gd name="adj2" fmla="val 50000"/>
            </a:avLst>
          </a:prstGeom>
          <a:noFill/>
          <a:ln w="793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914400" eaLnBrk="1" hangingPunct="1">
              <a:spcBef>
                <a:spcPct val="0"/>
              </a:spcBef>
              <a:buNone/>
              <a:defRPr/>
            </a:pPr>
            <a:endParaRPr lang="zh-CN" altLang="zh-CN" sz="1895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左大括号 66588"/>
          <p:cNvSpPr/>
          <p:nvPr>
            <p:custDataLst>
              <p:tags r:id="rId22"/>
            </p:custDataLst>
          </p:nvPr>
        </p:nvSpPr>
        <p:spPr bwMode="auto">
          <a:xfrm>
            <a:off x="7287649" y="5713780"/>
            <a:ext cx="193664" cy="933400"/>
          </a:xfrm>
          <a:prstGeom prst="leftBrace">
            <a:avLst>
              <a:gd name="adj1" fmla="val 127788"/>
              <a:gd name="adj2" fmla="val 50000"/>
            </a:avLst>
          </a:prstGeom>
          <a:noFill/>
          <a:ln w="793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914400" eaLnBrk="1" hangingPunct="1">
              <a:spcBef>
                <a:spcPct val="0"/>
              </a:spcBef>
              <a:buNone/>
              <a:defRPr/>
            </a:pPr>
            <a:endParaRPr lang="zh-CN" altLang="zh-CN" sz="1895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TextBox 13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2888244" y="5091744"/>
            <a:ext cx="2343167" cy="5009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400" eaLnBrk="1" hangingPunct="1">
              <a:spcBef>
                <a:spcPct val="0"/>
              </a:spcBef>
              <a:buNone/>
              <a:defRPr/>
            </a:pPr>
            <a:r>
              <a:rPr lang="zh-CN" altLang="en-US" sz="2655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积极奉献社会</a:t>
            </a:r>
            <a:endParaRPr lang="zh-CN" altLang="en-US" sz="2655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14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5658310" y="5810064"/>
            <a:ext cx="1739736" cy="500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400" eaLnBrk="1" hangingPunct="1">
              <a:spcBef>
                <a:spcPct val="0"/>
              </a:spcBef>
              <a:buNone/>
              <a:defRPr/>
            </a:pPr>
            <a:r>
              <a:rPr lang="zh-CN" altLang="en-US" sz="2655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服务社会</a:t>
            </a:r>
            <a:endParaRPr lang="zh-CN" altLang="en-US" sz="2655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>
            <p:custDataLst>
              <p:tags r:id="rId25"/>
            </p:custDataLst>
          </p:nvPr>
        </p:nvSpPr>
        <p:spPr>
          <a:xfrm>
            <a:off x="8053799" y="1320246"/>
            <a:ext cx="3068940" cy="114300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400" eaLnBrk="1" hangingPunct="1">
              <a:defRPr/>
            </a:pPr>
            <a:r>
              <a:rPr lang="zh-CN" altLang="en-US" sz="2275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责任的含义及来源</a:t>
            </a:r>
            <a:endParaRPr lang="zh-CN" altLang="en-US" sz="2275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eaLnBrk="1" hangingPunct="1">
              <a:defRPr/>
            </a:pPr>
            <a:r>
              <a:rPr lang="zh-CN" altLang="en-US" sz="2275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责任和角色的关系</a:t>
            </a:r>
            <a:endParaRPr lang="zh-CN" altLang="en-US" sz="2275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eaLnBrk="1" hangingPunct="1">
              <a:defRPr/>
            </a:pPr>
            <a:r>
              <a:rPr lang="zh-CN" altLang="en-US" sz="2275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为什么要承担责任</a:t>
            </a:r>
            <a:endParaRPr lang="zh-CN" altLang="en-US" sz="2275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>
            <p:custDataLst>
              <p:tags r:id="rId26"/>
            </p:custDataLst>
          </p:nvPr>
        </p:nvSpPr>
        <p:spPr>
          <a:xfrm>
            <a:off x="8241869" y="2697402"/>
            <a:ext cx="3952512" cy="114300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400" eaLnBrk="1" hangingPunct="1">
              <a:defRPr/>
            </a:pPr>
            <a:r>
              <a:rPr lang="zh-CN" altLang="en-US" sz="2275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承担责任的代价与回报？</a:t>
            </a:r>
            <a:endParaRPr lang="zh-CN" altLang="en-US" sz="2275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defTabSz="914400" eaLnBrk="1" hangingPunct="1">
              <a:defRPr/>
            </a:pPr>
            <a:r>
              <a:rPr lang="zh-CN" altLang="en-US" sz="2275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如何对待不是自愿选择的责任？</a:t>
            </a:r>
            <a:endParaRPr lang="zh-CN" altLang="en-US" sz="2275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defTabSz="914400" eaLnBrk="1" hangingPunct="1">
              <a:defRPr/>
            </a:pPr>
            <a:r>
              <a:rPr lang="zh-CN" altLang="en-US" sz="2275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如何做到承担责任？</a:t>
            </a:r>
            <a:endParaRPr lang="zh-CN" altLang="en-US" sz="2275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左大括号 66588"/>
          <p:cNvSpPr/>
          <p:nvPr>
            <p:custDataLst>
              <p:tags r:id="rId27"/>
            </p:custDataLst>
          </p:nvPr>
        </p:nvSpPr>
        <p:spPr bwMode="auto">
          <a:xfrm>
            <a:off x="7225447" y="4325341"/>
            <a:ext cx="219063" cy="1151161"/>
          </a:xfrm>
          <a:prstGeom prst="leftBrace">
            <a:avLst>
              <a:gd name="adj1" fmla="val 127788"/>
              <a:gd name="adj2" fmla="val 50000"/>
            </a:avLst>
          </a:prstGeom>
          <a:noFill/>
          <a:ln w="793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914400" eaLnBrk="1" hangingPunct="1">
              <a:spcBef>
                <a:spcPct val="0"/>
              </a:spcBef>
              <a:buNone/>
              <a:defRPr/>
            </a:pPr>
            <a:endParaRPr lang="zh-CN" altLang="zh-CN" sz="1895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内容占位符 2"/>
          <p:cNvSpPr txBox="1">
            <a:spLocks noChangeArrowheads="1"/>
          </p:cNvSpPr>
          <p:nvPr>
            <p:custDataLst>
              <p:tags r:id="rId28"/>
            </p:custDataLst>
          </p:nvPr>
        </p:nvSpPr>
        <p:spPr>
          <a:xfrm>
            <a:off x="7603426" y="4351886"/>
            <a:ext cx="3039896" cy="138581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22860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66775" fontAlgn="auto">
              <a:spcBef>
                <a:spcPts val="950"/>
              </a:spcBef>
              <a:spcAft>
                <a:spcPct val="0"/>
              </a:spcAft>
              <a:buNone/>
              <a:defRPr/>
            </a:pPr>
            <a:r>
              <a:rPr lang="zh-CN" altLang="en-US" sz="2275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关爱的含义</a:t>
            </a:r>
            <a:endParaRPr lang="zh-CN" altLang="en-US" sz="2275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defTabSz="866775" fontAlgn="auto">
              <a:spcBef>
                <a:spcPts val="950"/>
              </a:spcBef>
              <a:spcAft>
                <a:spcPct val="0"/>
              </a:spcAft>
              <a:buNone/>
              <a:defRPr/>
            </a:pPr>
            <a:r>
              <a:rPr lang="zh-CN" altLang="en-US" sz="2275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为什么要关爱他人</a:t>
            </a:r>
            <a:endParaRPr lang="zh-CN" altLang="en-US" sz="2275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defTabSz="866775" fontAlgn="auto">
              <a:spcBef>
                <a:spcPts val="950"/>
              </a:spcBef>
              <a:spcAft>
                <a:spcPct val="0"/>
              </a:spcAft>
              <a:buNone/>
              <a:defRPr/>
            </a:pPr>
            <a:r>
              <a:rPr lang="zh-CN" altLang="en-US" sz="2275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如何做到关爱他人</a:t>
            </a:r>
            <a:endParaRPr lang="zh-CN" altLang="en-US" sz="2275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defTabSz="866775" fontAlgn="auto">
              <a:spcBef>
                <a:spcPts val="950"/>
              </a:spcBef>
              <a:spcAft>
                <a:spcPct val="0"/>
              </a:spcAft>
              <a:buNone/>
              <a:defRPr/>
            </a:pPr>
            <a:endParaRPr lang="zh-CN" altLang="en-US" sz="3035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defTabSz="866775" fontAlgn="auto">
              <a:spcBef>
                <a:spcPts val="950"/>
              </a:spcBef>
              <a:spcAft>
                <a:spcPct val="0"/>
              </a:spcAft>
              <a:buNone/>
              <a:defRPr/>
            </a:pPr>
            <a:endParaRPr lang="zh-CN" altLang="en-US" sz="3035">
              <a:solidFill>
                <a:prstClr val="black"/>
              </a:solidFill>
              <a:latin typeface="Calibri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>
            <p:custDataLst>
              <p:tags r:id="rId29"/>
            </p:custDataLst>
          </p:nvPr>
        </p:nvSpPr>
        <p:spPr>
          <a:xfrm>
            <a:off x="7570278" y="5768919"/>
            <a:ext cx="4149496" cy="7927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400" eaLnBrk="1" hangingPunct="1">
              <a:defRPr/>
            </a:pPr>
            <a:r>
              <a:rPr lang="zh-CN" altLang="en-US" sz="2275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服务和奉献社会的</a:t>
            </a:r>
            <a:r>
              <a:rPr lang="zh-CN" altLang="en-US" sz="2275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</a:t>
            </a:r>
            <a:endParaRPr lang="zh-CN" altLang="en-US" sz="2275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defTabSz="914400" eaLnBrk="1" hangingPunct="1">
              <a:defRPr/>
            </a:pPr>
            <a:r>
              <a:rPr lang="zh-CN" altLang="en-US" sz="2275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如何做到</a:t>
            </a:r>
            <a:r>
              <a:rPr lang="zh-CN" altLang="en-US" sz="2275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服务和奉献社会</a:t>
            </a:r>
            <a:endParaRPr lang="zh-CN" altLang="en-US" sz="2275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8" grpId="0"/>
      <p:bldP spid="19" grpId="0"/>
      <p:bldP spid="20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Aitds6"/>
          <p:cNvSpPr/>
          <p:nvPr>
            <p:custDataLst>
              <p:tags r:id="rId4"/>
            </p:custDataLst>
          </p:nvPr>
        </p:nvSpPr>
        <p:spPr>
          <a:xfrm>
            <a:off x="-814387" y="145302"/>
            <a:ext cx="6705069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知识结构图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" name="Aitds8"/>
          <p:cNvGrpSpPr/>
          <p:nvPr>
            <p:custDataLst>
              <p:tags r:id="rId5"/>
            </p:custDataLst>
          </p:nvPr>
        </p:nvGrpSpPr>
        <p:grpSpPr>
          <a:xfrm>
            <a:off x="265733" y="259640"/>
            <a:ext cx="1230917" cy="252000"/>
            <a:chOff x="1993305" y="2363731"/>
            <a:chExt cx="1480438" cy="290589"/>
          </a:xfrm>
          <a:solidFill>
            <a:srgbClr val="C00000"/>
          </a:solidFill>
        </p:grpSpPr>
        <p:sp>
          <p:nvSpPr>
            <p:cNvPr id="4" name="星形: 五角 28"/>
            <p:cNvSpPr/>
            <p:nvPr>
              <p:custDataLst>
                <p:tags r:id="rId6"/>
              </p:custDataLst>
            </p:nvPr>
          </p:nvSpPr>
          <p:spPr>
            <a:xfrm>
              <a:off x="2875998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" name="星形: 五角 4"/>
            <p:cNvSpPr/>
            <p:nvPr>
              <p:custDataLst>
                <p:tags r:id="rId7"/>
              </p:custDataLst>
            </p:nvPr>
          </p:nvSpPr>
          <p:spPr>
            <a:xfrm>
              <a:off x="3170230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星形: 五角 5"/>
            <p:cNvSpPr/>
            <p:nvPr>
              <p:custDataLst>
                <p:tags r:id="rId8"/>
              </p:custDataLst>
            </p:nvPr>
          </p:nvSpPr>
          <p:spPr>
            <a:xfrm>
              <a:off x="2287536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" name="星形: 五角 28"/>
            <p:cNvSpPr/>
            <p:nvPr>
              <p:custDataLst>
                <p:tags r:id="rId9"/>
              </p:custDataLst>
            </p:nvPr>
          </p:nvSpPr>
          <p:spPr>
            <a:xfrm>
              <a:off x="2581767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" name="星形: 五角 28"/>
            <p:cNvSpPr/>
            <p:nvPr>
              <p:custDataLst>
                <p:tags r:id="rId10"/>
              </p:custDataLst>
            </p:nvPr>
          </p:nvSpPr>
          <p:spPr>
            <a:xfrm>
              <a:off x="1993305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9" name="组合 26"/>
          <p:cNvGrpSpPr/>
          <p:nvPr>
            <p:custDataLst>
              <p:tags r:id="rId11"/>
            </p:custDataLst>
          </p:nvPr>
        </p:nvGrpSpPr>
        <p:grpSpPr>
          <a:xfrm>
            <a:off x="2382" y="1122364"/>
            <a:ext cx="8048809" cy="3628894"/>
            <a:chOff x="-1009073" y="1433628"/>
            <a:chExt cx="8047802" cy="3628465"/>
          </a:xfrm>
        </p:grpSpPr>
        <p:sp>
          <p:nvSpPr>
            <p:cNvPr id="10" name="TextBox 10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-1009073" y="3821003"/>
              <a:ext cx="2504976" cy="1241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3735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维护</a:t>
              </a:r>
              <a:endParaRPr lang="en-US" altLang="zh-CN" sz="3735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3735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国家利益</a:t>
              </a:r>
              <a:endParaRPr lang="zh-CN" altLang="en-US" sz="3735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14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4181341" y="1433628"/>
              <a:ext cx="2857388" cy="584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13"/>
            <p:cNvSpPr txBox="1"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1325701" y="3802104"/>
              <a:ext cx="2465961" cy="1077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树立总体国家安全观</a:t>
              </a: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10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325701" y="2346167"/>
              <a:ext cx="2202643" cy="1077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国家利益至上</a:t>
              </a: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左大括号 66588"/>
          <p:cNvSpPr/>
          <p:nvPr>
            <p:custDataLst>
              <p:tags r:id="rId16"/>
            </p:custDataLst>
          </p:nvPr>
        </p:nvSpPr>
        <p:spPr bwMode="auto">
          <a:xfrm>
            <a:off x="2148213" y="2086769"/>
            <a:ext cx="261939" cy="3814763"/>
          </a:xfrm>
          <a:prstGeom prst="leftBrace">
            <a:avLst>
              <a:gd name="adj1" fmla="val 127836"/>
              <a:gd name="adj2" fmla="val 50000"/>
            </a:avLst>
          </a:prstGeom>
          <a:noFill/>
          <a:ln w="793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5" name="左大括号 66588"/>
          <p:cNvSpPr/>
          <p:nvPr>
            <p:custDataLst>
              <p:tags r:id="rId17"/>
            </p:custDataLst>
          </p:nvPr>
        </p:nvSpPr>
        <p:spPr bwMode="auto">
          <a:xfrm>
            <a:off x="5000017" y="5024204"/>
            <a:ext cx="219075" cy="1341437"/>
          </a:xfrm>
          <a:prstGeom prst="leftBrace">
            <a:avLst>
              <a:gd name="adj1" fmla="val 127510"/>
              <a:gd name="adj2" fmla="val 50000"/>
            </a:avLst>
          </a:prstGeom>
          <a:noFill/>
          <a:ln w="793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左大括号 66588"/>
          <p:cNvSpPr/>
          <p:nvPr>
            <p:custDataLst>
              <p:tags r:id="rId18"/>
            </p:custDataLst>
          </p:nvPr>
        </p:nvSpPr>
        <p:spPr bwMode="auto">
          <a:xfrm>
            <a:off x="4477926" y="1745458"/>
            <a:ext cx="342801" cy="1341437"/>
          </a:xfrm>
          <a:prstGeom prst="leftBrace">
            <a:avLst>
              <a:gd name="adj1" fmla="val 129385"/>
              <a:gd name="adj2" fmla="val 50000"/>
            </a:avLst>
          </a:prstGeom>
          <a:noFill/>
          <a:ln w="793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7" name="TextBox 14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4725182" y="2500199"/>
            <a:ext cx="2106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国家利益至上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左大括号 66588"/>
          <p:cNvSpPr/>
          <p:nvPr>
            <p:custDataLst>
              <p:tags r:id="rId20"/>
            </p:custDataLst>
          </p:nvPr>
        </p:nvSpPr>
        <p:spPr bwMode="auto">
          <a:xfrm>
            <a:off x="6615016" y="1164269"/>
            <a:ext cx="103187" cy="785812"/>
          </a:xfrm>
          <a:prstGeom prst="leftBrace">
            <a:avLst>
              <a:gd name="adj1" fmla="val 127417"/>
              <a:gd name="adj2" fmla="val 50000"/>
            </a:avLst>
          </a:prstGeom>
          <a:noFill/>
          <a:ln w="793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9" name="TextBox 14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6763597" y="849919"/>
            <a:ext cx="351978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endParaRPr lang="en-US" altLang="zh-CN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核心利益</a:t>
            </a:r>
            <a:endParaRPr lang="en-US" altLang="zh-CN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国家利益与人民利益</a:t>
            </a:r>
            <a:endParaRPr lang="en-US" altLang="zh-CN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左大括号 66588"/>
          <p:cNvSpPr/>
          <p:nvPr>
            <p:custDataLst>
              <p:tags r:id="rId22"/>
            </p:custDataLst>
          </p:nvPr>
        </p:nvSpPr>
        <p:spPr bwMode="auto">
          <a:xfrm>
            <a:off x="6734457" y="2281136"/>
            <a:ext cx="193675" cy="933451"/>
          </a:xfrm>
          <a:prstGeom prst="leftBrace">
            <a:avLst>
              <a:gd name="adj1" fmla="val 127788"/>
              <a:gd name="adj2" fmla="val 50000"/>
            </a:avLst>
          </a:prstGeom>
          <a:noFill/>
          <a:ln w="793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TextBox 14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6888501" y="2107151"/>
            <a:ext cx="37123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国家利益与个人利益关系</a:t>
            </a:r>
            <a:endParaRPr lang="zh-CN" altLang="en-US" sz="2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13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2355339" y="5070339"/>
            <a:ext cx="246538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建设美好祖国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左大括号 66588"/>
          <p:cNvSpPr/>
          <p:nvPr>
            <p:custDataLst>
              <p:tags r:id="rId25"/>
            </p:custDataLst>
          </p:nvPr>
        </p:nvSpPr>
        <p:spPr bwMode="auto">
          <a:xfrm>
            <a:off x="4737168" y="3508511"/>
            <a:ext cx="219075" cy="1341437"/>
          </a:xfrm>
          <a:prstGeom prst="leftBrace">
            <a:avLst>
              <a:gd name="adj1" fmla="val 127510"/>
              <a:gd name="adj2" fmla="val 50000"/>
            </a:avLst>
          </a:prstGeom>
          <a:noFill/>
          <a:ln w="793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4" name="TextBox 14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6928132" y="2719427"/>
            <a:ext cx="316938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如何捍卫国家利益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14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4926403" y="3501162"/>
            <a:ext cx="41513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认识总体国家安全观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14"/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4992952" y="4257936"/>
            <a:ext cx="414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维护国家安全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14"/>
          <p:cNvSpPr txBox="1"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5193445" y="5005801"/>
            <a:ext cx="49212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国家发展的成就（问题及解决措施）</a:t>
            </a:r>
            <a:endParaRPr lang="zh-CN" altLang="en-US" sz="2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14"/>
          <p:cNvSpPr txBox="1"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5219092" y="5812670"/>
            <a:ext cx="49196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劳动、实干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14"/>
          <p:cNvSpPr txBox="1"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4737168" y="1439644"/>
            <a:ext cx="2857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国家利益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18" name="Aitds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4" y="5580244"/>
            <a:ext cx="12196763" cy="1277756"/>
          </a:xfrm>
          <a:prstGeom prst="rect">
            <a:avLst/>
          </a:prstGeom>
        </p:spPr>
      </p:pic>
      <p:grpSp>
        <p:nvGrpSpPr>
          <p:cNvPr id="19" name="Aitds4"/>
          <p:cNvGrpSpPr/>
          <p:nvPr>
            <p:custDataLst>
              <p:tags r:id="rId6"/>
            </p:custDataLst>
          </p:nvPr>
        </p:nvGrpSpPr>
        <p:grpSpPr>
          <a:xfrm>
            <a:off x="7778493" y="2118187"/>
            <a:ext cx="1230917" cy="252000"/>
            <a:chOff x="1993305" y="2363731"/>
            <a:chExt cx="1480438" cy="290589"/>
          </a:xfrm>
          <a:solidFill>
            <a:srgbClr val="C00000"/>
          </a:solidFill>
        </p:grpSpPr>
        <p:sp>
          <p:nvSpPr>
            <p:cNvPr id="20" name="星形: 五角 28"/>
            <p:cNvSpPr/>
            <p:nvPr>
              <p:custDataLst>
                <p:tags r:id="rId7"/>
              </p:custDataLst>
            </p:nvPr>
          </p:nvSpPr>
          <p:spPr>
            <a:xfrm>
              <a:off x="2875998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" name="星形: 五角 20"/>
            <p:cNvSpPr/>
            <p:nvPr>
              <p:custDataLst>
                <p:tags r:id="rId8"/>
              </p:custDataLst>
            </p:nvPr>
          </p:nvSpPr>
          <p:spPr>
            <a:xfrm>
              <a:off x="3170230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星形: 五角 28"/>
            <p:cNvSpPr/>
            <p:nvPr>
              <p:custDataLst>
                <p:tags r:id="rId9"/>
              </p:custDataLst>
            </p:nvPr>
          </p:nvSpPr>
          <p:spPr>
            <a:xfrm>
              <a:off x="2287536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星形: 五角 28"/>
            <p:cNvSpPr/>
            <p:nvPr>
              <p:custDataLst>
                <p:tags r:id="rId10"/>
              </p:custDataLst>
            </p:nvPr>
          </p:nvSpPr>
          <p:spPr>
            <a:xfrm>
              <a:off x="2581767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星形: 五角 28"/>
            <p:cNvSpPr/>
            <p:nvPr>
              <p:custDataLst>
                <p:tags r:id="rId11"/>
              </p:custDataLst>
            </p:nvPr>
          </p:nvSpPr>
          <p:spPr>
            <a:xfrm>
              <a:off x="1993305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5" name="Aitds5"/>
          <p:cNvSpPr/>
          <p:nvPr>
            <p:custDataLst>
              <p:tags r:id="rId12"/>
            </p:custDataLst>
          </p:nvPr>
        </p:nvSpPr>
        <p:spPr>
          <a:xfrm>
            <a:off x="4758827" y="1964974"/>
            <a:ext cx="2676562" cy="55842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阿里巴巴普惠体 Light" panose="00020600040101010101" pitchFamily="18" charset="-122"/>
                <a:ea typeface="阿里巴巴普惠体 Light" panose="00020600040101010101" pitchFamily="18" charset="-122"/>
                <a:cs typeface="阿里巴巴普惠体 Light" panose="00020600040101010101" pitchFamily="18" charset="-122"/>
                <a:sym typeface="+mn-lt"/>
              </a:rPr>
              <a:t>第二部分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阿里巴巴普惠体 Light" panose="00020600040101010101" pitchFamily="18" charset="-122"/>
              <a:ea typeface="阿里巴巴普惠体 Light" panose="00020600040101010101" pitchFamily="18" charset="-122"/>
              <a:cs typeface="阿里巴巴普惠体 Light" panose="00020600040101010101" pitchFamily="18" charset="-122"/>
              <a:sym typeface="+mn-lt"/>
            </a:endParaRPr>
          </a:p>
        </p:txBody>
      </p:sp>
      <p:sp>
        <p:nvSpPr>
          <p:cNvPr id="27" name="Aitds6"/>
          <p:cNvSpPr txBox="1"/>
          <p:nvPr>
            <p:custDataLst>
              <p:tags r:id="rId13"/>
            </p:custDataLst>
          </p:nvPr>
        </p:nvSpPr>
        <p:spPr>
          <a:xfrm>
            <a:off x="2319938" y="2898234"/>
            <a:ext cx="7554339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600" kern="1200">
                <a:ln w="6350">
                  <a:noFill/>
                </a:ln>
                <a:gradFill>
                  <a:gsLst>
                    <a:gs pos="0">
                      <a:srgbClr val="C00000"/>
                    </a:gs>
                    <a:gs pos="74000">
                      <a:srgbClr val="FF0000"/>
                    </a:gs>
                  </a:gsLst>
                  <a:lin ang="5400000" scaled="1"/>
                </a:gradFill>
                <a:effectLst>
                  <a:glow rad="127000">
                    <a:schemeClr val="bg1">
                      <a:alpha val="94000"/>
                    </a:schemeClr>
                  </a:glow>
                  <a:outerShdw blurRad="50800" dist="50800" dir="5400000" algn="ctr" rotWithShape="0">
                    <a:schemeClr val="bg1">
                      <a:lumMod val="95000"/>
                    </a:schemeClr>
                  </a:outerShdw>
                </a:effectLst>
                <a:latin typeface="字魂111号-金榜招牌体" panose="00000500000000000000" pitchFamily="2" charset="-122"/>
                <a:ea typeface="字魂111号-金榜招牌体" panose="00000500000000000000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+mn-lt"/>
              </a:rPr>
              <a:t>考前必背重点</a:t>
            </a:r>
            <a:endParaRPr kumimoji="0" lang="zh-CN" altLang="en-US" sz="4800" b="1" i="0" u="none" strike="noStrike" kern="1200" cap="none" spc="0" normalizeH="0" baseline="0" noProof="0">
              <a:ln w="6350">
                <a:noFill/>
              </a:ln>
              <a:solidFill>
                <a:srgbClr val="C00000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+mn-lt"/>
            </a:endParaRPr>
          </a:p>
        </p:txBody>
      </p:sp>
      <p:grpSp>
        <p:nvGrpSpPr>
          <p:cNvPr id="29" name="Aitds8"/>
          <p:cNvGrpSpPr/>
          <p:nvPr>
            <p:custDataLst>
              <p:tags r:id="rId14"/>
            </p:custDataLst>
          </p:nvPr>
        </p:nvGrpSpPr>
        <p:grpSpPr>
          <a:xfrm>
            <a:off x="3184807" y="2118187"/>
            <a:ext cx="1230917" cy="252000"/>
            <a:chOff x="1993305" y="2363731"/>
            <a:chExt cx="1480438" cy="290589"/>
          </a:xfrm>
          <a:solidFill>
            <a:srgbClr val="C00000"/>
          </a:solidFill>
        </p:grpSpPr>
        <p:sp>
          <p:nvSpPr>
            <p:cNvPr id="30" name="星形: 五角 28"/>
            <p:cNvSpPr/>
            <p:nvPr>
              <p:custDataLst>
                <p:tags r:id="rId15"/>
              </p:custDataLst>
            </p:nvPr>
          </p:nvSpPr>
          <p:spPr>
            <a:xfrm>
              <a:off x="2875998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星形: 五角 30"/>
            <p:cNvSpPr/>
            <p:nvPr>
              <p:custDataLst>
                <p:tags r:id="rId16"/>
              </p:custDataLst>
            </p:nvPr>
          </p:nvSpPr>
          <p:spPr>
            <a:xfrm>
              <a:off x="3170230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星形: 五角 31"/>
            <p:cNvSpPr/>
            <p:nvPr>
              <p:custDataLst>
                <p:tags r:id="rId17"/>
              </p:custDataLst>
            </p:nvPr>
          </p:nvSpPr>
          <p:spPr>
            <a:xfrm>
              <a:off x="2287536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星形: 五角 28"/>
            <p:cNvSpPr/>
            <p:nvPr>
              <p:custDataLst>
                <p:tags r:id="rId18"/>
              </p:custDataLst>
            </p:nvPr>
          </p:nvSpPr>
          <p:spPr>
            <a:xfrm>
              <a:off x="2581767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星形: 五角 28"/>
            <p:cNvSpPr/>
            <p:nvPr>
              <p:custDataLst>
                <p:tags r:id="rId19"/>
              </p:custDataLst>
            </p:nvPr>
          </p:nvSpPr>
          <p:spPr>
            <a:xfrm>
              <a:off x="1993305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pic>
        <p:nvPicPr>
          <p:cNvPr id="43" name="Aitds9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2" t="17349" r="4498"/>
          <a:stretch>
            <a:fillRect/>
          </a:stretch>
        </p:blipFill>
        <p:spPr>
          <a:xfrm>
            <a:off x="9246334" y="870798"/>
            <a:ext cx="2237618" cy="1407832"/>
          </a:xfrm>
          <a:custGeom>
            <a:gdLst>
              <a:gd name="connsiteX0" fmla="*/ 3075358 w 3075358"/>
              <a:gd name="connsiteY0" fmla="*/ 0 h 1934911"/>
              <a:gd name="connsiteX1" fmla="*/ 0 w 3075358"/>
              <a:gd name="connsiteY1" fmla="*/ 0 h 1934911"/>
              <a:gd name="connsiteX2" fmla="*/ 0 w 3075358"/>
              <a:gd name="connsiteY2" fmla="*/ 1934911 h 1934911"/>
              <a:gd name="connsiteX3" fmla="*/ 3075358 w 3075358"/>
              <a:gd name="connsiteY3" fmla="*/ 1934911 h 19349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5358" h="1934911">
                <a:moveTo>
                  <a:pt x="3075358" y="0"/>
                </a:moveTo>
                <a:lnTo>
                  <a:pt x="0" y="0"/>
                </a:lnTo>
                <a:lnTo>
                  <a:pt x="0" y="1934911"/>
                </a:lnTo>
                <a:lnTo>
                  <a:pt x="3075358" y="1934911"/>
                </a:lnTo>
                <a:close/>
              </a:path>
            </a:pathLst>
          </a:cu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dur="7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dur="7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15" presetID="42" presetClass="entr" presetSubtype="0" dur="75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ur="1000" decel="4660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5556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433752" y="2372883"/>
          <a:ext cx="11605947" cy="4092956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576844"/>
                <a:gridCol w="10029103"/>
              </a:tblGrid>
              <a:tr h="4092956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3700" b="1" kern="1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Courier New" panose="02070309020205020404" pitchFamily="49" charset="0"/>
                        </a:rPr>
                        <a:t>个人</a:t>
                      </a:r>
                      <a:endParaRPr lang="en-US" altLang="zh-CN" sz="3700" b="1" kern="1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3700" b="1" kern="1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Courier New" panose="02070309020205020404" pitchFamily="49" charset="0"/>
                        </a:rPr>
                        <a:t>与</a:t>
                      </a:r>
                      <a:endParaRPr lang="en-US" altLang="zh-CN" sz="3700" b="1" kern="1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3700" b="1" kern="1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Courier New" panose="02070309020205020404" pitchFamily="49" charset="0"/>
                        </a:rPr>
                        <a:t>社会</a:t>
                      </a:r>
                      <a:endParaRPr lang="zh-CN" altLang="en-US" sz="3200" b="1" kern="1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Courier New" panose="02070309020205020404" pitchFamily="49" charset="0"/>
                      </a:endParaRPr>
                    </a:p>
                  </a:txBody>
                  <a:tcPr marL="68575" marR="6857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eaLnBrk="1" hangingPunct="1">
                        <a:lnSpc>
                          <a:spcPts val="1600"/>
                        </a:lnSpc>
                        <a:buFont typeface="Arial" pitchFamily="34" charset="0"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  <a:p>
                      <a:pPr eaLnBrk="1" hangingPunct="1">
                        <a:lnSpc>
                          <a:spcPts val="1600"/>
                        </a:lnSpc>
                        <a:buFont typeface="Arial" pitchFamily="34" charset="0"/>
                        <a:buNone/>
                      </a:pPr>
                      <a:r>
                        <a:rPr lang="zh-CN" altLang="en-US" sz="3200" b="1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①个人是社会的有机组成部分。</a:t>
                      </a:r>
                      <a:endParaRPr lang="en-US" altLang="zh-CN" sz="3200" b="1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  <a:p>
                      <a:pPr eaLnBrk="1" hangingPunct="1">
                        <a:lnSpc>
                          <a:spcPts val="1600"/>
                        </a:lnSpc>
                        <a:buFont typeface="Arial" pitchFamily="34" charset="0"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  <a:p>
                      <a:pPr eaLnBrk="1" hangingPunct="1">
                        <a:lnSpc>
                          <a:spcPts val="1600"/>
                        </a:lnSpc>
                        <a:buFont typeface="Arial" pitchFamily="34" charset="0"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  <a:p>
                      <a:pPr eaLnBrk="1" hangingPunct="1">
                        <a:lnSpc>
                          <a:spcPts val="1600"/>
                        </a:lnSpc>
                        <a:buFont typeface="Arial" pitchFamily="34" charset="0"/>
                        <a:buNone/>
                      </a:pPr>
                      <a:r>
                        <a:rPr lang="zh-CN" altLang="en-US" sz="3200" b="1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②人的身份是在社会关系中确立的。</a:t>
                      </a:r>
                      <a:endParaRPr lang="en-US" altLang="zh-CN" sz="3200" b="1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  <a:p>
                      <a:pPr eaLnBrk="1" hangingPunct="1">
                        <a:lnSpc>
                          <a:spcPts val="1600"/>
                        </a:lnSpc>
                        <a:buFont typeface="Arial" pitchFamily="34" charset="0"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  <a:p>
                      <a:pPr eaLnBrk="1" hangingPunct="1">
                        <a:lnSpc>
                          <a:spcPts val="1600"/>
                        </a:lnSpc>
                        <a:buFont typeface="Arial" pitchFamily="34" charset="0"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  <a:p>
                      <a:pPr eaLnBrk="1" hangingPunct="1">
                        <a:lnSpc>
                          <a:spcPts val="1600"/>
                        </a:lnSpc>
                        <a:buFont typeface="Arial" pitchFamily="34" charset="0"/>
                        <a:buNone/>
                      </a:pPr>
                      <a:r>
                        <a:rPr lang="zh-CN" altLang="en-US" sz="3200" b="1" noProof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③</a:t>
                      </a:r>
                      <a:r>
                        <a:rPr lang="zh-CN" altLang="zh-CN" sz="3200" b="1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人的成长是不断社会化的过程。</a:t>
                      </a:r>
                      <a:endParaRPr lang="en-US" altLang="zh-CN" sz="3200" b="1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  <a:p>
                      <a:pPr eaLnBrk="1" hangingPunct="1">
                        <a:lnSpc>
                          <a:spcPts val="1600"/>
                        </a:lnSpc>
                        <a:buFont typeface="Arial" pitchFamily="34" charset="0"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  <a:p>
                      <a:pPr eaLnBrk="1" hangingPunct="1">
                        <a:lnSpc>
                          <a:spcPts val="1600"/>
                        </a:lnSpc>
                        <a:buFont typeface="Arial" pitchFamily="34" charset="0"/>
                        <a:buNone/>
                      </a:pPr>
                      <a:endParaRPr lang="en-US" altLang="zh-CN" sz="3200" b="1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  <a:p>
                      <a:pPr eaLnBrk="1" hangingPunct="1">
                        <a:lnSpc>
                          <a:spcPts val="1600"/>
                        </a:lnSpc>
                        <a:buFont typeface="Arial" pitchFamily="34" charset="0"/>
                        <a:buNone/>
                      </a:pPr>
                      <a:r>
                        <a:rPr lang="zh-CN" altLang="zh-CN" sz="32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④</a:t>
                      </a:r>
                      <a:r>
                        <a:rPr lang="zh-CN" altLang="en-US" sz="3200" b="1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人的生存和发展也离不开社会，每个人都从社会中获</a:t>
                      </a:r>
                      <a:endParaRPr lang="en-US" altLang="zh-CN" sz="3200" b="1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  <a:p>
                      <a:pPr eaLnBrk="1" hangingPunct="1">
                        <a:lnSpc>
                          <a:spcPts val="1600"/>
                        </a:lnSpc>
                        <a:buFont typeface="Arial" pitchFamily="34" charset="0"/>
                        <a:buNone/>
                      </a:pPr>
                      <a:endParaRPr lang="en-US" altLang="zh-CN" sz="3200" b="1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  <a:p>
                      <a:pPr eaLnBrk="1" hangingPunct="1">
                        <a:lnSpc>
                          <a:spcPts val="1600"/>
                        </a:lnSpc>
                        <a:buFont typeface="Arial" pitchFamily="34" charset="0"/>
                        <a:buNone/>
                      </a:pPr>
                      <a:endParaRPr lang="en-US" altLang="zh-CN" sz="3200" b="1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  <a:p>
                      <a:pPr eaLnBrk="1" hangingPunct="1">
                        <a:lnSpc>
                          <a:spcPts val="1600"/>
                        </a:lnSpc>
                        <a:buFont typeface="Arial" pitchFamily="34" charset="0"/>
                        <a:buNone/>
                      </a:pPr>
                      <a:r>
                        <a:rPr lang="zh-CN" altLang="en-US" sz="3200" b="1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得</a:t>
                      </a:r>
                      <a:r>
                        <a:rPr lang="zh-CN" altLang="en-US" sz="3200" b="1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物质支持和精神滋养</a:t>
                      </a:r>
                      <a:r>
                        <a:rPr lang="zh-CN" altLang="en-US" sz="3200" b="1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。</a:t>
                      </a:r>
                      <a:endParaRPr lang="en-US" altLang="zh-CN" sz="3200" b="1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  <a:p>
                      <a:pPr eaLnBrk="1" hangingPunct="1">
                        <a:lnSpc>
                          <a:spcPts val="1600"/>
                        </a:lnSpc>
                        <a:buFont typeface="Arial" pitchFamily="34" charset="0"/>
                        <a:buNone/>
                      </a:pPr>
                      <a:endParaRPr lang="en-US" altLang="zh-CN" sz="32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5" marR="68575" marT="0" marB="0" anchor="ctr"/>
                </a:tc>
              </a:tr>
            </a:tbl>
          </a:graphicData>
        </a:graphic>
      </p:graphicFrame>
      <p:sp>
        <p:nvSpPr>
          <p:cNvPr id="6" name="矩形 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738008" y="1220755"/>
            <a:ext cx="4793300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1219200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735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易错点</a:t>
            </a:r>
            <a:r>
              <a:rPr lang="en-US" altLang="zh-CN" sz="3735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3735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：个人与社会</a:t>
            </a:r>
            <a:endParaRPr lang="en-US" altLang="zh-CN" sz="3735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Aitds6"/>
          <p:cNvSpPr/>
          <p:nvPr>
            <p:custDataLst>
              <p:tags r:id="rId6"/>
            </p:custDataLst>
          </p:nvPr>
        </p:nvSpPr>
        <p:spPr>
          <a:xfrm>
            <a:off x="-634499" y="124030"/>
            <a:ext cx="6705069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易混易错分析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8" name="Aitds8"/>
          <p:cNvGrpSpPr/>
          <p:nvPr>
            <p:custDataLst>
              <p:tags r:id="rId7"/>
            </p:custDataLst>
          </p:nvPr>
        </p:nvGrpSpPr>
        <p:grpSpPr>
          <a:xfrm>
            <a:off x="265733" y="259640"/>
            <a:ext cx="1230917" cy="252000"/>
            <a:chOff x="1993305" y="2363731"/>
            <a:chExt cx="1480438" cy="290589"/>
          </a:xfrm>
          <a:solidFill>
            <a:srgbClr val="C00000"/>
          </a:solidFill>
        </p:grpSpPr>
        <p:sp>
          <p:nvSpPr>
            <p:cNvPr id="9" name="星形: 五角 28"/>
            <p:cNvSpPr/>
            <p:nvPr>
              <p:custDataLst>
                <p:tags r:id="rId8"/>
              </p:custDataLst>
            </p:nvPr>
          </p:nvSpPr>
          <p:spPr>
            <a:xfrm>
              <a:off x="2875998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星形: 五角 9"/>
            <p:cNvSpPr/>
            <p:nvPr>
              <p:custDataLst>
                <p:tags r:id="rId9"/>
              </p:custDataLst>
            </p:nvPr>
          </p:nvSpPr>
          <p:spPr>
            <a:xfrm>
              <a:off x="3170230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星形: 五角 10"/>
            <p:cNvSpPr/>
            <p:nvPr>
              <p:custDataLst>
                <p:tags r:id="rId10"/>
              </p:custDataLst>
            </p:nvPr>
          </p:nvSpPr>
          <p:spPr>
            <a:xfrm>
              <a:off x="2287536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星形: 五角 28"/>
            <p:cNvSpPr/>
            <p:nvPr>
              <p:custDataLst>
                <p:tags r:id="rId11"/>
              </p:custDataLst>
            </p:nvPr>
          </p:nvSpPr>
          <p:spPr>
            <a:xfrm>
              <a:off x="2581767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星形: 五角 28"/>
            <p:cNvSpPr/>
            <p:nvPr>
              <p:custDataLst>
                <p:tags r:id="rId12"/>
              </p:custDataLst>
            </p:nvPr>
          </p:nvSpPr>
          <p:spPr>
            <a:xfrm>
              <a:off x="1993305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-635" y="0"/>
            <a:ext cx="12240260" cy="65551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 fontAlgn="auto">
              <a:lnSpc>
                <a:spcPct val="150000"/>
              </a:lnSpc>
            </a:pPr>
            <a:r>
              <a:rPr lang="zh-CN" altLang="en-US" sz="2400" b="1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知识整合</a:t>
            </a:r>
            <a:r>
              <a:rPr lang="zh-CN" altLang="en-US" sz="2400" b="1">
                <a:solidFill>
                  <a:srgbClr val="C00000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2400" b="1">
                <a:solidFill>
                  <a:srgbClr val="C00000"/>
                </a:solidFill>
                <a:ea typeface="微软雅黑" panose="020b0503020204020204" pitchFamily="34" charset="-122"/>
              </a:rPr>
              <a:t>2</a:t>
            </a:r>
            <a:r>
              <a:rPr lang="zh-CN" altLang="en-US" sz="2400" b="1">
                <a:solidFill>
                  <a:srgbClr val="C00000"/>
                </a:solidFill>
                <a:ea typeface="微软雅黑" panose="020b0503020204020204" pitchFamily="34" charset="-122"/>
              </a:rPr>
              <a:t>.青少年为什么要养成亲社会行为/(为什么要服务社会)</a:t>
            </a:r>
            <a:endParaRPr lang="zh-CN" altLang="en-US" sz="2400" b="1">
              <a:solidFill>
                <a:srgbClr val="C00000"/>
              </a:solidFill>
              <a:ea typeface="微软雅黑" panose="020b0503020204020204" pitchFamily="3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400" b="1">
                <a:solidFill>
                  <a:srgbClr val="C00000"/>
                </a:solidFill>
                <a:ea typeface="微软雅黑" panose="020b0503020204020204" pitchFamily="34" charset="-122"/>
              </a:rPr>
              <a:t>八上第一课《丰富的社会生活》 青少年为什么要养成亲社会行为:</a:t>
            </a:r>
            <a:r>
              <a:rPr lang="zh-CN" altLang="en-US" sz="2400" b="1">
                <a:solidFill>
                  <a:srgbClr val="00B050"/>
                </a:solidFill>
                <a:ea typeface="微软雅黑" panose="020b0503020204020204" pitchFamily="34" charset="-122"/>
                <a:sym typeface="+mn-ea"/>
              </a:rPr>
              <a:t>(</a:t>
            </a:r>
            <a:r>
              <a:rPr lang="en-US" altLang="zh-CN" sz="2400" b="1">
                <a:solidFill>
                  <a:srgbClr val="00B050"/>
                </a:solidFill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400" b="1">
                <a:solidFill>
                  <a:srgbClr val="00B050"/>
                </a:solidFill>
                <a:ea typeface="微软雅黑" panose="020b0503020204020204" pitchFamily="34" charset="-122"/>
                <a:sym typeface="+mn-ea"/>
              </a:rPr>
              <a:t>)</a:t>
            </a:r>
            <a:r>
              <a:rPr lang="zh-CN" altLang="en-US" sz="2400" b="1">
                <a:solidFill>
                  <a:srgbClr val="C00000"/>
                </a:solidFill>
                <a:ea typeface="微软雅黑" panose="020b0503020204020204" pitchFamily="34" charset="-122"/>
              </a:rPr>
              <a:t>青少年处于走向社会的关键时期，我们应该积极养成亲社会行为；</a:t>
            </a:r>
            <a:r>
              <a:rPr lang="zh-CN" altLang="en-US" sz="2400" b="1">
                <a:solidFill>
                  <a:srgbClr val="00B050"/>
                </a:solidFill>
                <a:ea typeface="微软雅黑" panose="020b0503020204020204" pitchFamily="34" charset="-122"/>
                <a:sym typeface="+mn-ea"/>
              </a:rPr>
              <a:t>(</a:t>
            </a:r>
            <a:r>
              <a:rPr lang="en-US" altLang="zh-CN" sz="2400" b="1">
                <a:solidFill>
                  <a:srgbClr val="00B050"/>
                </a:solidFill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400" b="1">
                <a:solidFill>
                  <a:srgbClr val="00B050"/>
                </a:solidFill>
                <a:ea typeface="微软雅黑" panose="020b0503020204020204" pitchFamily="34" charset="-122"/>
                <a:sym typeface="+mn-ea"/>
              </a:rPr>
              <a:t>)</a:t>
            </a:r>
            <a:r>
              <a:rPr lang="zh-CN" altLang="en-US" sz="2400" b="1">
                <a:solidFill>
                  <a:srgbClr val="C00000"/>
                </a:solidFill>
                <a:ea typeface="微软雅黑" panose="020b0503020204020204" pitchFamily="34" charset="-122"/>
              </a:rPr>
              <a:t>有利于我们养成良好的行为习惯，塑造健康的人格，形成正确的价值观念，获得他人和社会的接纳与认可;（3)我们只有主动关心社会，积极融入社会，倾力奉献社会，才能实现自己的人生价值。</a:t>
            </a:r>
            <a:endParaRPr lang="zh-CN" altLang="en-US" sz="2400" b="1">
              <a:solidFill>
                <a:srgbClr val="C00000"/>
              </a:solidFill>
              <a:ea typeface="微软雅黑" panose="020b0503020204020204" pitchFamily="3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400" b="1">
                <a:solidFill>
                  <a:srgbClr val="C00000"/>
                </a:solidFill>
                <a:ea typeface="微软雅黑" panose="020b0503020204020204" pitchFamily="34" charset="-122"/>
              </a:rPr>
              <a:t>八上第七课《积极奉献社会》 我们为什么要服务社会:</a:t>
            </a:r>
            <a:r>
              <a:rPr lang="zh-CN" altLang="en-US" sz="2400" b="1">
                <a:solidFill>
                  <a:srgbClr val="00B050"/>
                </a:solidFill>
                <a:ea typeface="微软雅黑" panose="020b0503020204020204" pitchFamily="34" charset="-122"/>
                <a:sym typeface="+mn-ea"/>
              </a:rPr>
              <a:t>(</a:t>
            </a:r>
            <a:r>
              <a:rPr lang="en-US" altLang="zh-CN" sz="2400" b="1">
                <a:solidFill>
                  <a:srgbClr val="00B050"/>
                </a:solidFill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400" b="1">
                <a:solidFill>
                  <a:srgbClr val="00B050"/>
                </a:solidFill>
                <a:ea typeface="微软雅黑" panose="020b0503020204020204" pitchFamily="34" charset="-122"/>
                <a:sym typeface="+mn-ea"/>
              </a:rPr>
              <a:t>)</a:t>
            </a:r>
            <a:r>
              <a:rPr lang="zh-CN" altLang="en-US" sz="2400" b="1">
                <a:solidFill>
                  <a:srgbClr val="C00000"/>
                </a:solidFill>
                <a:ea typeface="微软雅黑" panose="020b0503020204020204" pitchFamily="34" charset="-122"/>
              </a:rPr>
              <a:t>服务社会体现人生价值，只有积极为社会作贡献，才能得到人们的尊重和认可，实现我们自身价值;</a:t>
            </a:r>
            <a:r>
              <a:rPr lang="zh-CN" altLang="en-US" sz="2400" b="1">
                <a:solidFill>
                  <a:srgbClr val="00B050"/>
                </a:solidFill>
                <a:ea typeface="微软雅黑" panose="020b0503020204020204" pitchFamily="34" charset="-122"/>
                <a:sym typeface="+mn-ea"/>
              </a:rPr>
              <a:t>(</a:t>
            </a:r>
            <a:r>
              <a:rPr lang="en-US" altLang="zh-CN" sz="2400" b="1">
                <a:solidFill>
                  <a:srgbClr val="00B050"/>
                </a:solidFill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400" b="1">
                <a:solidFill>
                  <a:srgbClr val="00B050"/>
                </a:solidFill>
                <a:ea typeface="微软雅黑" panose="020b0503020204020204" pitchFamily="34" charset="-122"/>
                <a:sym typeface="+mn-ea"/>
              </a:rPr>
              <a:t>)</a:t>
            </a:r>
            <a:r>
              <a:rPr lang="zh-CN" altLang="en-US" sz="2400" b="1">
                <a:solidFill>
                  <a:srgbClr val="C00000"/>
                </a:solidFill>
                <a:ea typeface="微软雅黑" panose="020b0503020204020204" pitchFamily="34" charset="-122"/>
              </a:rPr>
              <a:t>服务社会能够促进我们全而发展;(3)让社会更加安全、更加温暖、更加充满阳光和希望。</a:t>
            </a:r>
            <a:endParaRPr lang="zh-CN" altLang="en-US" sz="2400" b="1">
              <a:solidFill>
                <a:srgbClr val="C00000"/>
              </a:solidFill>
              <a:ea typeface="微软雅黑" panose="020b0503020204020204" pitchFamily="3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400" b="1">
                <a:solidFill>
                  <a:srgbClr val="00B050"/>
                </a:solidFill>
                <a:ea typeface="微软雅黑" panose="020b0503020204020204" pitchFamily="34" charset="-122"/>
              </a:rPr>
              <a:t>总结归纳：</a:t>
            </a:r>
            <a:endParaRPr lang="zh-CN" altLang="en-US" sz="2400" b="1">
              <a:solidFill>
                <a:srgbClr val="00B050"/>
              </a:solidFill>
              <a:ea typeface="微软雅黑" panose="020b0503020204020204" pitchFamily="3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400" b="1">
                <a:solidFill>
                  <a:srgbClr val="00B050"/>
                </a:solidFill>
                <a:ea typeface="微软雅黑" panose="020b0503020204020204" pitchFamily="34" charset="-122"/>
              </a:rPr>
              <a:t>个人:</a:t>
            </a:r>
            <a:r>
              <a:rPr lang="en-US" altLang="zh-CN" sz="2400" b="1">
                <a:solidFill>
                  <a:srgbClr val="00B050"/>
                </a:solidFill>
                <a:ea typeface="微软雅黑" panose="020b0503020204020204" pitchFamily="34" charset="-122"/>
              </a:rPr>
              <a:t> </a:t>
            </a:r>
            <a:r>
              <a:rPr lang="zh-CN" altLang="en-US" sz="2400" b="1">
                <a:solidFill>
                  <a:srgbClr val="00B050"/>
                </a:solidFill>
                <a:ea typeface="微软雅黑" panose="020b0503020204020204" pitchFamily="34" charset="-122"/>
                <a:sym typeface="+mn-ea"/>
              </a:rPr>
              <a:t>(</a:t>
            </a:r>
            <a:r>
              <a:rPr lang="en-US" altLang="zh-CN" sz="2400" b="1">
                <a:solidFill>
                  <a:srgbClr val="00B050"/>
                </a:solidFill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400" b="1">
                <a:solidFill>
                  <a:srgbClr val="00B050"/>
                </a:solidFill>
                <a:ea typeface="微软雅黑" panose="020b0503020204020204" pitchFamily="34" charset="-122"/>
                <a:sym typeface="+mn-ea"/>
              </a:rPr>
              <a:t>)</a:t>
            </a:r>
            <a:r>
              <a:rPr lang="zh-CN" altLang="en-US" sz="2400" b="1">
                <a:solidFill>
                  <a:srgbClr val="00B050"/>
                </a:solidFill>
                <a:ea typeface="微软雅黑" panose="020b0503020204020204" pitchFamily="34" charset="-122"/>
              </a:rPr>
              <a:t>青少年处于走向社会的关键时期，应积极养成亲社会行为，服务发现社会。</a:t>
            </a:r>
            <a:r>
              <a:rPr lang="zh-CN" altLang="en-US" sz="2400" b="1">
                <a:solidFill>
                  <a:srgbClr val="00B050"/>
                </a:solidFill>
                <a:ea typeface="微软雅黑" panose="020b0503020204020204" pitchFamily="34" charset="-122"/>
                <a:sym typeface="+mn-ea"/>
              </a:rPr>
              <a:t>(</a:t>
            </a:r>
            <a:r>
              <a:rPr lang="en-US" altLang="zh-CN" sz="2400" b="1">
                <a:solidFill>
                  <a:srgbClr val="00B050"/>
                </a:solidFill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400" b="1">
                <a:solidFill>
                  <a:srgbClr val="00B050"/>
                </a:solidFill>
                <a:ea typeface="微软雅黑" panose="020b0503020204020204" pitchFamily="34" charset="-122"/>
                <a:sym typeface="+mn-ea"/>
              </a:rPr>
              <a:t>)</a:t>
            </a:r>
            <a:r>
              <a:rPr lang="zh-CN" altLang="en-US" sz="2400" b="1">
                <a:solidFill>
                  <a:srgbClr val="00B050"/>
                </a:solidFill>
                <a:ea typeface="微软雅黑" panose="020b0503020204020204" pitchFamily="34" charset="-122"/>
              </a:rPr>
              <a:t> 有利于实现人生价值。(3)有利于青少年的全面发展，获得他人和社会的接纳和认可。</a:t>
            </a:r>
            <a:endParaRPr lang="zh-CN" altLang="en-US" sz="2400" b="1">
              <a:solidFill>
                <a:srgbClr val="00B050"/>
              </a:solidFill>
              <a:ea typeface="微软雅黑" panose="020b0503020204020204" pitchFamily="3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400" b="1">
                <a:solidFill>
                  <a:srgbClr val="00B050"/>
                </a:solidFill>
                <a:ea typeface="微软雅黑" panose="020b0503020204020204" pitchFamily="34" charset="-122"/>
              </a:rPr>
              <a:t>社会:</a:t>
            </a:r>
            <a:r>
              <a:rPr lang="en-US" altLang="zh-CN" sz="2400" b="1">
                <a:solidFill>
                  <a:srgbClr val="00B050"/>
                </a:solidFill>
                <a:ea typeface="微软雅黑" panose="020b0503020204020204" pitchFamily="34" charset="-122"/>
              </a:rPr>
              <a:t> </a:t>
            </a:r>
            <a:r>
              <a:rPr lang="zh-CN" altLang="en-US" sz="2400" b="1">
                <a:solidFill>
                  <a:srgbClr val="C00000"/>
                </a:solidFill>
                <a:ea typeface="微软雅黑" panose="020b0503020204020204" pitchFamily="34" charset="-122"/>
                <a:sym typeface="+mn-ea"/>
              </a:rPr>
              <a:t>让社会</a:t>
            </a:r>
            <a:r>
              <a:rPr lang="zh-CN" altLang="en-US" sz="2400" b="1">
                <a:solidFill>
                  <a:srgbClr val="00B050"/>
                </a:solidFill>
                <a:ea typeface="微软雅黑" panose="020b0503020204020204" pitchFamily="34" charset="-122"/>
              </a:rPr>
              <a:t>更加安全、更加温暖、更加充满阳光和希望《构建和谐社会》</a:t>
            </a:r>
            <a:endParaRPr lang="zh-CN" altLang="en-US" sz="2400" b="1">
              <a:solidFill>
                <a:srgbClr val="00B050"/>
              </a:solidFill>
              <a:ea typeface="微软雅黑" panose="020b0503020204020204" pitchFamily="34" charset="-122"/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53252" name="文本框 6"/>
          <p:cNvSpPr txBox="1"/>
          <p:nvPr>
            <p:custDataLst>
              <p:tags r:id="rId4"/>
            </p:custDataLst>
          </p:nvPr>
        </p:nvSpPr>
        <p:spPr>
          <a:xfrm>
            <a:off x="2223" y="6738939"/>
            <a:ext cx="11945939" cy="118745"/>
          </a:xfrm>
          <a:prstGeom prst="rect">
            <a:avLst/>
          </a:prstGeom>
          <a:solidFill>
            <a:srgbClr val="002060"/>
          </a:solidFill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0000"/>
              </a:lnSpc>
            </a:pPr>
            <a:endParaRPr lang="zh-CN" altLang="en-US">
              <a:solidFill>
                <a:srgbClr val="C00000"/>
              </a:solidFill>
              <a:latin typeface="Arial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1239838" y="1083310"/>
            <a:ext cx="8922385" cy="583565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EF0FA"/>
                </a:solidFill>
              </a14:hiddenFill>
            </a:ext>
          </a:extLst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 b="1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</a:t>
            </a:r>
            <a:r>
              <a:rPr sz="3200" b="1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如何养成</a:t>
            </a:r>
            <a:r>
              <a:rPr sz="32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亲社会</a:t>
            </a:r>
            <a:r>
              <a:rPr sz="3200" b="1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的行为？</a:t>
            </a:r>
            <a:endParaRPr sz="3200" b="1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8369" name="标题 5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719138" y="1393190"/>
            <a:ext cx="10648950" cy="3630930"/>
          </a:xfrm>
          <a:prstGeom prst="rect">
            <a:avLst/>
          </a:prstGeom>
          <a:noFill/>
          <a:ln w="28575">
            <a:noFill/>
          </a:ln>
        </p:spPr>
        <p:txBody>
          <a:bodyPr vert="horz" lIns="90000" tIns="46800" rIns="90000" bIns="46800"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kern="12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  <a:cs typeface="+mj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Font typeface="Arial" pitchFamily="34" charset="0"/>
              <a:buNone/>
            </a:pPr>
            <a:r>
              <a:rPr lang="en-US" sz="32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①在人际交往</a:t>
            </a:r>
            <a:r>
              <a:rPr sz="32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和</a:t>
            </a:r>
            <a:r>
              <a:rPr lang="en-US" sz="3200" b="1" u="sng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           </a:t>
            </a:r>
            <a:r>
              <a:rPr lang="en-US" sz="32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中养成。</a:t>
            </a:r>
            <a:endParaRPr lang="en-US" sz="3200" b="1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ct val="100000"/>
              </a:lnSpc>
              <a:buFont typeface="Arial" pitchFamily="34" charset="0"/>
              <a:buNone/>
            </a:pPr>
            <a:r>
              <a:rPr lang="en-US" sz="32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②主动了解</a:t>
            </a:r>
            <a:r>
              <a:rPr lang="en-US" sz="3200" b="1" u="sng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    </a:t>
            </a:r>
            <a:r>
              <a:rPr lang="en-US" sz="32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，关注</a:t>
            </a:r>
            <a:r>
              <a:rPr lang="en-US" sz="3200" b="1" u="sng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           </a:t>
            </a:r>
            <a:r>
              <a:rPr lang="en-US" sz="32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，积极</a:t>
            </a:r>
            <a:endParaRPr lang="en-US" sz="3200" b="1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ct val="100000"/>
              </a:lnSpc>
              <a:buFont typeface="Arial" pitchFamily="34" charset="0"/>
              <a:buNone/>
            </a:pPr>
            <a:r>
              <a:rPr lang="en-US" sz="32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投身于</a:t>
            </a:r>
            <a:r>
              <a:rPr lang="en-US" sz="3200" b="1" u="sng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                 </a:t>
            </a:r>
            <a:r>
              <a:rPr lang="en-US" sz="32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sz="3200" b="1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ct val="100000"/>
              </a:lnSpc>
              <a:buFont typeface="Arial" pitchFamily="34" charset="0"/>
              <a:buNone/>
            </a:pPr>
            <a:r>
              <a:rPr lang="en-US" sz="32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③遵守社会</a:t>
            </a:r>
            <a:r>
              <a:rPr lang="en-US" sz="3200" b="1" u="sng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      </a:t>
            </a:r>
            <a:r>
              <a:rPr lang="en-US" sz="32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和</a:t>
            </a:r>
            <a:r>
              <a:rPr lang="en-US" sz="3200" b="1" u="sng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  </a:t>
            </a:r>
            <a:r>
              <a:rPr lang="en-US" sz="32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，热心</a:t>
            </a:r>
            <a:r>
              <a:rPr lang="en-US" sz="3200" b="1" u="sng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            </a:t>
            </a:r>
            <a:r>
              <a:rPr lang="en-US" sz="32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，想他人之所想，急他人之所急。</a:t>
            </a:r>
            <a:endParaRPr lang="en-US" sz="3200" b="1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矩形 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776028" y="1887855"/>
            <a:ext cx="1786890" cy="5403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sz="32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社会实践</a:t>
            </a:r>
            <a:endParaRPr lang="en-US" sz="3200" b="1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矩形 1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158173" y="2428240"/>
            <a:ext cx="1198245" cy="3829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sz="32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社会</a:t>
            </a:r>
            <a:endParaRPr lang="en-US" sz="3200" b="1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矩形 2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061393" y="2499360"/>
            <a:ext cx="2659380" cy="5105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sz="32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社会发展变化</a:t>
            </a:r>
            <a:endParaRPr lang="en-US" sz="3200" b="1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矩形 3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333308" y="2953385"/>
            <a:ext cx="2659380" cy="5105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sz="32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社会实践</a:t>
            </a:r>
            <a:endParaRPr lang="en-US" sz="3200" b="1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" name="矩形 4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158173" y="3463925"/>
            <a:ext cx="952500" cy="5105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sz="32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规则</a:t>
            </a:r>
            <a:endParaRPr lang="en-US" sz="3200" b="1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矩形 5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423218" y="3388360"/>
            <a:ext cx="952500" cy="5105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sz="32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习俗</a:t>
            </a:r>
            <a:endParaRPr lang="en-US" sz="3200" b="1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9" name="矩形 8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8319453" y="3309620"/>
            <a:ext cx="1540510" cy="5105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sz="32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帮助他人</a:t>
            </a:r>
            <a:endParaRPr lang="en-US" sz="3200" b="1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0" name="Picture 1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 flipH="1">
            <a:off x="12003723" y="124841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fill="hold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fill="hold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fill="hold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8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fill="hold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8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fill="hold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8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836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 fill="hold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83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 fill="hold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836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 fill="hold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83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836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 fill="hold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83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 fill="hold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836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 fill="hold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836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  <p:cond evt="onBegin" delay="0">
                          <p:tn val="32"/>
                        </p:cond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  <p:cond evt="onBegin" delay="0">
                          <p:tn val="38"/>
                        </p:cond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  <p:cond evt="onBegin" delay="0">
                          <p:tn val="44"/>
                        </p:cond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  <p:cond evt="onBegin" delay="0">
                          <p:tn val="50"/>
                        </p:cond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  <p:cond evt="onBegin" delay="0">
                          <p:tn val="56"/>
                        </p:cond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  <p:cond evt="onBegin" delay="0">
                          <p:tn val="62"/>
                        </p:cond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8369" grpId="0"/>
      <p:bldP spid="7" grpId="0"/>
      <p:bldP spid="2" grpId="0"/>
      <p:bldP spid="3" grpId="0"/>
      <p:bldP spid="4" grpId="0"/>
      <p:bldP spid="5" grpId="0"/>
      <p:bldP spid="6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6" name="矩形 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641997" y="1209699"/>
            <a:ext cx="5751896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1219200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735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易错点</a:t>
            </a:r>
            <a:r>
              <a:rPr lang="en-US" altLang="zh-CN" sz="3735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3735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：互联网的利与弊</a:t>
            </a:r>
            <a:endParaRPr lang="en-US" altLang="zh-CN" sz="3735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2"/>
          <p:cNvGrpSpPr/>
          <p:nvPr>
            <p:custDataLst>
              <p:tags r:id="rId5"/>
            </p:custDataLst>
          </p:nvPr>
        </p:nvGrpSpPr>
        <p:grpSpPr>
          <a:xfrm>
            <a:off x="340686" y="2756742"/>
            <a:ext cx="4541380" cy="3029714"/>
            <a:chOff x="337514" y="1777919"/>
            <a:chExt cx="5452751" cy="4038449"/>
          </a:xfrm>
        </p:grpSpPr>
        <p:grpSp>
          <p:nvGrpSpPr>
            <p:cNvPr id="8" name="组合 41"/>
            <p:cNvGrpSpPr/>
            <p:nvPr>
              <p:custDataLst>
                <p:tags r:id="rId6"/>
              </p:custDataLst>
            </p:nvPr>
          </p:nvGrpSpPr>
          <p:grpSpPr>
            <a:xfrm>
              <a:off x="337514" y="1777919"/>
              <a:ext cx="5452751" cy="4038449"/>
              <a:chOff x="1869" y="2459"/>
              <a:chExt cx="8588" cy="6361"/>
            </a:xfrm>
          </p:grpSpPr>
          <p:grpSp>
            <p:nvGrpSpPr>
              <p:cNvPr id="10" name="组合 6"/>
              <p:cNvGrpSpPr/>
              <p:nvPr>
                <p:custDataLst>
                  <p:tags r:id="rId7"/>
                </p:custDataLst>
              </p:nvPr>
            </p:nvGrpSpPr>
            <p:grpSpPr>
              <a:xfrm>
                <a:off x="4449" y="2459"/>
                <a:ext cx="6008" cy="6320"/>
                <a:chOff x="1941597" y="1003419"/>
                <a:chExt cx="2861917" cy="3009930"/>
              </a:xfrm>
            </p:grpSpPr>
            <p:sp>
              <p:nvSpPr>
                <p:cNvPr id="12" name="TextBox 6"/>
                <p:cNvSpPr txBox="1">
                  <a:spLocks noChangeArrowheads="1"/>
                </p:cNvSpPr>
                <p:nvPr>
                  <p:custDataLst>
                    <p:tags r:id="rId8"/>
                  </p:custDataLst>
                </p:nvPr>
              </p:nvSpPr>
              <p:spPr bwMode="auto">
                <a:xfrm>
                  <a:off x="2091003" y="1003419"/>
                  <a:ext cx="2563106" cy="5026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algn="l" rtl="0" eaLnBrk="0" fontAlgn="base" hangingPunct="0">
                    <a:lnSpc>
                      <a:spcPct val="90000"/>
                    </a:lnSpc>
                    <a:spcBef>
                      <a:spcPts val="1000"/>
                    </a:spcBef>
                    <a:spcAft>
                      <a:spcPct val="0"/>
                    </a:spcAft>
                    <a:buFont typeface="Arial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  <a:cs typeface="+mn-cs"/>
                    </a:defRPr>
                  </a:lvl1pPr>
                  <a:lvl2pPr marL="742950" indent="-28575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  <a:cs typeface="+mn-cs"/>
                    </a:defRPr>
                  </a:lvl2pPr>
                  <a:lvl3pPr marL="11430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  <a:cs typeface="+mn-cs"/>
                    </a:defRPr>
                  </a:lvl3pPr>
                  <a:lvl4pPr marL="16002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  <a:cs typeface="+mn-cs"/>
                    </a:defRPr>
                  </a:lvl4pPr>
                  <a:lvl5pPr marL="20574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  <a:cs typeface="+mn-cs"/>
                    </a:defRPr>
                  </a:lvl5pPr>
                  <a:lvl6pPr marL="2514600" indent="-228600" algn="l" defTabSz="914400" rtl="0" eaLnBrk="0" fontAlgn="base" latinLnBrk="0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  <a:cs typeface="+mn-cs"/>
                    </a:defRPr>
                  </a:lvl6pPr>
                  <a:lvl7pPr marL="2971800" indent="-228600" algn="l" defTabSz="914400" rtl="0" eaLnBrk="0" fontAlgn="base" latinLnBrk="0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  <a:cs typeface="+mn-cs"/>
                    </a:defRPr>
                  </a:lvl7pPr>
                  <a:lvl8pPr marL="3429000" indent="-228600" algn="l" defTabSz="914400" rtl="0" eaLnBrk="0" fontAlgn="base" latinLnBrk="0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  <a:cs typeface="+mn-cs"/>
                    </a:defRPr>
                  </a:lvl8pPr>
                  <a:lvl9pPr marL="3886200" indent="-228600" algn="l" defTabSz="914400" rtl="0" eaLnBrk="0" fontAlgn="base" latinLnBrk="0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  <a:cs typeface="+mn-cs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itchFamily="34" charset="0"/>
                    <a:buNone/>
                  </a:pPr>
                  <a:r>
                    <a:rPr lang="zh-CN" altLang="en-US" sz="2400" b="1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网络丰富</a:t>
                  </a:r>
                  <a:r>
                    <a:rPr lang="zh-CN" altLang="en-US" sz="2665" b="1">
                      <a:solidFill>
                        <a:srgbClr val="C000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日常生活</a:t>
                  </a:r>
                  <a:endParaRPr lang="zh-CN" altLang="en-US" sz="2665" b="1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" name="TextBox 7"/>
                <p:cNvSpPr txBox="1">
                  <a:spLocks noChangeArrowheads="1"/>
                </p:cNvSpPr>
                <p:nvPr>
                  <p:custDataLst>
                    <p:tags r:id="rId9"/>
                  </p:custDataLst>
                </p:nvPr>
              </p:nvSpPr>
              <p:spPr bwMode="auto">
                <a:xfrm>
                  <a:off x="1941597" y="3510653"/>
                  <a:ext cx="2861917" cy="5026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algn="l" rtl="0" eaLnBrk="0" fontAlgn="base" hangingPunct="0">
                    <a:lnSpc>
                      <a:spcPct val="90000"/>
                    </a:lnSpc>
                    <a:spcBef>
                      <a:spcPts val="1000"/>
                    </a:spcBef>
                    <a:spcAft>
                      <a:spcPct val="0"/>
                    </a:spcAft>
                    <a:buFont typeface="Arial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  <a:cs typeface="+mn-cs"/>
                    </a:defRPr>
                  </a:lvl1pPr>
                  <a:lvl2pPr marL="742950" indent="-28575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  <a:cs typeface="+mn-cs"/>
                    </a:defRPr>
                  </a:lvl2pPr>
                  <a:lvl3pPr marL="11430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  <a:cs typeface="+mn-cs"/>
                    </a:defRPr>
                  </a:lvl3pPr>
                  <a:lvl4pPr marL="16002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  <a:cs typeface="+mn-cs"/>
                    </a:defRPr>
                  </a:lvl4pPr>
                  <a:lvl5pPr marL="20574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  <a:cs typeface="+mn-cs"/>
                    </a:defRPr>
                  </a:lvl5pPr>
                  <a:lvl6pPr marL="2514600" indent="-228600" algn="l" defTabSz="914400" rtl="0" eaLnBrk="0" fontAlgn="base" latinLnBrk="0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  <a:cs typeface="+mn-cs"/>
                    </a:defRPr>
                  </a:lvl6pPr>
                  <a:lvl7pPr marL="2971800" indent="-228600" algn="l" defTabSz="914400" rtl="0" eaLnBrk="0" fontAlgn="base" latinLnBrk="0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  <a:cs typeface="+mn-cs"/>
                    </a:defRPr>
                  </a:lvl7pPr>
                  <a:lvl8pPr marL="3429000" indent="-228600" algn="l" defTabSz="914400" rtl="0" eaLnBrk="0" fontAlgn="base" latinLnBrk="0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  <a:cs typeface="+mn-cs"/>
                    </a:defRPr>
                  </a:lvl8pPr>
                  <a:lvl9pPr marL="3886200" indent="-228600" algn="l" defTabSz="914400" rtl="0" eaLnBrk="0" fontAlgn="base" latinLnBrk="0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  <a:cs typeface="+mn-cs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itchFamily="34" charset="0"/>
                    <a:buNone/>
                  </a:pPr>
                  <a:r>
                    <a:rPr lang="zh-CN" altLang="en-US" sz="2400" b="1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网络是把</a:t>
                  </a:r>
                  <a:r>
                    <a:rPr lang="zh-CN" altLang="en-US" sz="2665" b="1">
                      <a:solidFill>
                        <a:srgbClr val="C000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双刃剑</a:t>
                  </a:r>
                  <a:endParaRPr lang="zh-CN" altLang="en-US" sz="2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1" name="任意多边形 92"/>
              <p:cNvSpPr/>
              <p:nvPr>
                <p:custDataLst>
                  <p:tags r:id="rId10"/>
                </p:custDataLst>
              </p:nvPr>
            </p:nvSpPr>
            <p:spPr>
              <a:xfrm>
                <a:off x="1869" y="3428"/>
                <a:ext cx="503" cy="5392"/>
              </a:xfrm>
              <a:custGeom>
                <a:rect l="l" t="t" r="r" b="b"/>
                <a:pathLst>
                  <a:path w="152698" h="565844">
                    <a:moveTo>
                      <a:pt x="152698" y="0"/>
                    </a:moveTo>
                    <a:lnTo>
                      <a:pt x="152698" y="43457"/>
                    </a:lnTo>
                    <a:cubicBezTo>
                      <a:pt x="118567" y="44251"/>
                      <a:pt x="101501" y="65087"/>
                      <a:pt x="101501" y="105965"/>
                    </a:cubicBezTo>
                    <a:lnTo>
                      <a:pt x="101501" y="197346"/>
                    </a:lnTo>
                    <a:cubicBezTo>
                      <a:pt x="101501" y="243185"/>
                      <a:pt x="85428" y="271363"/>
                      <a:pt x="53281" y="281880"/>
                    </a:cubicBezTo>
                    <a:lnTo>
                      <a:pt x="53281" y="283368"/>
                    </a:lnTo>
                    <a:cubicBezTo>
                      <a:pt x="85428" y="293092"/>
                      <a:pt x="101501" y="321071"/>
                      <a:pt x="101501" y="367307"/>
                    </a:cubicBezTo>
                    <a:lnTo>
                      <a:pt x="101501" y="457200"/>
                    </a:lnTo>
                    <a:cubicBezTo>
                      <a:pt x="101501" y="481806"/>
                      <a:pt x="105519" y="498921"/>
                      <a:pt x="113556" y="508545"/>
                    </a:cubicBezTo>
                    <a:cubicBezTo>
                      <a:pt x="121593" y="518170"/>
                      <a:pt x="134640" y="523081"/>
                      <a:pt x="152698" y="523279"/>
                    </a:cubicBezTo>
                    <a:lnTo>
                      <a:pt x="152698" y="565844"/>
                    </a:lnTo>
                    <a:cubicBezTo>
                      <a:pt x="84237" y="565249"/>
                      <a:pt x="50007" y="531316"/>
                      <a:pt x="50007" y="464046"/>
                    </a:cubicBezTo>
                    <a:lnTo>
                      <a:pt x="50007" y="369986"/>
                    </a:lnTo>
                    <a:cubicBezTo>
                      <a:pt x="50007" y="326925"/>
                      <a:pt x="33338" y="304502"/>
                      <a:pt x="0" y="302716"/>
                    </a:cubicBezTo>
                    <a:lnTo>
                      <a:pt x="0" y="263128"/>
                    </a:lnTo>
                    <a:cubicBezTo>
                      <a:pt x="33338" y="260945"/>
                      <a:pt x="50007" y="238125"/>
                      <a:pt x="50007" y="194667"/>
                    </a:cubicBezTo>
                    <a:lnTo>
                      <a:pt x="50007" y="102989"/>
                    </a:lnTo>
                    <a:cubicBezTo>
                      <a:pt x="50007" y="34925"/>
                      <a:pt x="84237" y="595"/>
                      <a:pt x="152698" y="0"/>
                    </a:cubicBezTo>
                    <a:close/>
                  </a:path>
                </a:pathLst>
              </a:custGeom>
              <a:solidFill>
                <a:srgbClr val="3B424B"/>
              </a:solidFill>
              <a:ln>
                <a:solidFill>
                  <a:srgbClr val="3B424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1465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" name="TextBox 6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2078470" y="3254297"/>
              <a:ext cx="3415648" cy="670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网络推动</a:t>
              </a:r>
              <a:r>
                <a:rPr lang="zh-CN" altLang="en-US" sz="2665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社会进步</a:t>
              </a:r>
              <a:endParaRPr lang="zh-CN" altLang="en-US" sz="2665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21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096439" y="2245713"/>
            <a:ext cx="59734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1pPr>
            <a:lvl2pPr marL="742950" indent="-285750" algn="l" defTabSz="6858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2pPr>
            <a:lvl3pPr marL="1143000" indent="-228600" algn="l" defTabSz="6858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3pPr>
            <a:lvl4pPr marL="1600200" indent="-228600" algn="l" defTabSz="6858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4pPr>
            <a:lvl5pPr marL="2057400" indent="-228600" algn="l" defTabSz="6858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网络让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信息传递和交流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变的方便迅捷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22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096438" y="2719958"/>
            <a:ext cx="27449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1pPr>
            <a:lvl2pPr marL="742950" indent="-285750" algn="l" defTabSz="6858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2pPr>
            <a:lvl3pPr marL="1143000" indent="-228600" algn="l" defTabSz="6858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3pPr>
            <a:lvl4pPr marL="1600200" indent="-228600" algn="l" defTabSz="6858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4pPr>
            <a:lvl5pPr marL="2057400" indent="-228600" algn="l" defTabSz="6858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网络促进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人际交往</a:t>
            </a:r>
            <a:endParaRPr lang="zh-CN" altLang="en-US" sz="2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2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5096439" y="3181869"/>
            <a:ext cx="57064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1pPr>
            <a:lvl2pPr marL="742950" indent="-285750" algn="l" defTabSz="6858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2pPr>
            <a:lvl3pPr marL="1143000" indent="-228600" algn="l" defTabSz="6858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3pPr>
            <a:lvl4pPr marL="1600200" indent="-228600" algn="l" defTabSz="6858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4pPr>
            <a:lvl5pPr marL="2057400" indent="-228600" algn="l" defTabSz="6858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网络让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生活变得更加便利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和丰富多彩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任意多边形 20"/>
          <p:cNvSpPr/>
          <p:nvPr>
            <p:custDataLst>
              <p:tags r:id="rId15"/>
            </p:custDataLst>
          </p:nvPr>
        </p:nvSpPr>
        <p:spPr>
          <a:xfrm>
            <a:off x="4869577" y="2382094"/>
            <a:ext cx="179848" cy="1133349"/>
          </a:xfrm>
          <a:custGeom>
            <a:rect l="l" t="t" r="r" b="b"/>
            <a:pathLst>
              <a:path w="152698" h="565844">
                <a:moveTo>
                  <a:pt x="152698" y="0"/>
                </a:moveTo>
                <a:lnTo>
                  <a:pt x="152698" y="43457"/>
                </a:lnTo>
                <a:cubicBezTo>
                  <a:pt x="118567" y="44251"/>
                  <a:pt x="101501" y="65087"/>
                  <a:pt x="101501" y="105965"/>
                </a:cubicBezTo>
                <a:lnTo>
                  <a:pt x="101501" y="197346"/>
                </a:lnTo>
                <a:cubicBezTo>
                  <a:pt x="101501" y="243185"/>
                  <a:pt x="85428" y="271363"/>
                  <a:pt x="53281" y="281880"/>
                </a:cubicBezTo>
                <a:lnTo>
                  <a:pt x="53281" y="283368"/>
                </a:lnTo>
                <a:cubicBezTo>
                  <a:pt x="85428" y="293092"/>
                  <a:pt x="101501" y="321071"/>
                  <a:pt x="101501" y="367307"/>
                </a:cubicBezTo>
                <a:lnTo>
                  <a:pt x="101501" y="457200"/>
                </a:lnTo>
                <a:cubicBezTo>
                  <a:pt x="101501" y="481806"/>
                  <a:pt x="105519" y="498921"/>
                  <a:pt x="113556" y="508545"/>
                </a:cubicBezTo>
                <a:cubicBezTo>
                  <a:pt x="121593" y="518170"/>
                  <a:pt x="134640" y="523081"/>
                  <a:pt x="152698" y="523279"/>
                </a:cubicBezTo>
                <a:lnTo>
                  <a:pt x="152698" y="565844"/>
                </a:lnTo>
                <a:cubicBezTo>
                  <a:pt x="84237" y="565249"/>
                  <a:pt x="50007" y="531316"/>
                  <a:pt x="50007" y="464046"/>
                </a:cubicBezTo>
                <a:lnTo>
                  <a:pt x="50007" y="369986"/>
                </a:lnTo>
                <a:cubicBezTo>
                  <a:pt x="50007" y="326925"/>
                  <a:pt x="33338" y="304502"/>
                  <a:pt x="0" y="302716"/>
                </a:cubicBezTo>
                <a:lnTo>
                  <a:pt x="0" y="263128"/>
                </a:lnTo>
                <a:cubicBezTo>
                  <a:pt x="33338" y="260945"/>
                  <a:pt x="50007" y="238125"/>
                  <a:pt x="50007" y="194667"/>
                </a:cubicBezTo>
                <a:lnTo>
                  <a:pt x="50007" y="102989"/>
                </a:lnTo>
                <a:cubicBezTo>
                  <a:pt x="50007" y="34925"/>
                  <a:pt x="84237" y="595"/>
                  <a:pt x="15269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zh-CN" altLang="en-US" sz="1465">
              <a:solidFill>
                <a:prstClr val="white"/>
              </a:solidFill>
              <a:latin typeface="Calibri"/>
              <a:ea typeface="微软雅黑" panose="020b0503020204020204" pitchFamily="34" charset="-122"/>
            </a:endParaRPr>
          </a:p>
        </p:txBody>
      </p:sp>
      <p:sp>
        <p:nvSpPr>
          <p:cNvPr id="18" name="任意多边形 20"/>
          <p:cNvSpPr/>
          <p:nvPr>
            <p:custDataLst>
              <p:tags r:id="rId16"/>
            </p:custDataLst>
          </p:nvPr>
        </p:nvSpPr>
        <p:spPr>
          <a:xfrm>
            <a:off x="4867530" y="3747183"/>
            <a:ext cx="179848" cy="1133349"/>
          </a:xfrm>
          <a:custGeom>
            <a:rect l="l" t="t" r="r" b="b"/>
            <a:pathLst>
              <a:path w="152698" h="565844">
                <a:moveTo>
                  <a:pt x="152698" y="0"/>
                </a:moveTo>
                <a:lnTo>
                  <a:pt x="152698" y="43457"/>
                </a:lnTo>
                <a:cubicBezTo>
                  <a:pt x="118567" y="44251"/>
                  <a:pt x="101501" y="65087"/>
                  <a:pt x="101501" y="105965"/>
                </a:cubicBezTo>
                <a:lnTo>
                  <a:pt x="101501" y="197346"/>
                </a:lnTo>
                <a:cubicBezTo>
                  <a:pt x="101501" y="243185"/>
                  <a:pt x="85428" y="271363"/>
                  <a:pt x="53281" y="281880"/>
                </a:cubicBezTo>
                <a:lnTo>
                  <a:pt x="53281" y="283368"/>
                </a:lnTo>
                <a:cubicBezTo>
                  <a:pt x="85428" y="293092"/>
                  <a:pt x="101501" y="321071"/>
                  <a:pt x="101501" y="367307"/>
                </a:cubicBezTo>
                <a:lnTo>
                  <a:pt x="101501" y="457200"/>
                </a:lnTo>
                <a:cubicBezTo>
                  <a:pt x="101501" y="481806"/>
                  <a:pt x="105519" y="498921"/>
                  <a:pt x="113556" y="508545"/>
                </a:cubicBezTo>
                <a:cubicBezTo>
                  <a:pt x="121593" y="518170"/>
                  <a:pt x="134640" y="523081"/>
                  <a:pt x="152698" y="523279"/>
                </a:cubicBezTo>
                <a:lnTo>
                  <a:pt x="152698" y="565844"/>
                </a:lnTo>
                <a:cubicBezTo>
                  <a:pt x="84237" y="565249"/>
                  <a:pt x="50007" y="531316"/>
                  <a:pt x="50007" y="464046"/>
                </a:cubicBezTo>
                <a:lnTo>
                  <a:pt x="50007" y="369986"/>
                </a:lnTo>
                <a:cubicBezTo>
                  <a:pt x="50007" y="326925"/>
                  <a:pt x="33338" y="304502"/>
                  <a:pt x="0" y="302716"/>
                </a:cubicBezTo>
                <a:lnTo>
                  <a:pt x="0" y="263128"/>
                </a:lnTo>
                <a:cubicBezTo>
                  <a:pt x="33338" y="260945"/>
                  <a:pt x="50007" y="238125"/>
                  <a:pt x="50007" y="194667"/>
                </a:cubicBezTo>
                <a:lnTo>
                  <a:pt x="50007" y="102989"/>
                </a:lnTo>
                <a:cubicBezTo>
                  <a:pt x="50007" y="34925"/>
                  <a:pt x="84237" y="595"/>
                  <a:pt x="15269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zh-CN" altLang="en-US" sz="1465">
              <a:solidFill>
                <a:prstClr val="white"/>
              </a:solidFill>
              <a:latin typeface="Calibri"/>
              <a:ea typeface="微软雅黑" panose="020b0503020204020204" pitchFamily="34" charset="-122"/>
            </a:endParaRPr>
          </a:p>
        </p:txBody>
      </p:sp>
      <p:sp>
        <p:nvSpPr>
          <p:cNvPr id="19" name="任意多边形 20"/>
          <p:cNvSpPr/>
          <p:nvPr>
            <p:custDataLst>
              <p:tags r:id="rId17"/>
            </p:custDataLst>
          </p:nvPr>
        </p:nvSpPr>
        <p:spPr>
          <a:xfrm>
            <a:off x="4217342" y="5355734"/>
            <a:ext cx="179848" cy="1133349"/>
          </a:xfrm>
          <a:custGeom>
            <a:rect l="l" t="t" r="r" b="b"/>
            <a:pathLst>
              <a:path w="152698" h="565844">
                <a:moveTo>
                  <a:pt x="152698" y="0"/>
                </a:moveTo>
                <a:lnTo>
                  <a:pt x="152698" y="43457"/>
                </a:lnTo>
                <a:cubicBezTo>
                  <a:pt x="118567" y="44251"/>
                  <a:pt x="101501" y="65087"/>
                  <a:pt x="101501" y="105965"/>
                </a:cubicBezTo>
                <a:lnTo>
                  <a:pt x="101501" y="197346"/>
                </a:lnTo>
                <a:cubicBezTo>
                  <a:pt x="101501" y="243185"/>
                  <a:pt x="85428" y="271363"/>
                  <a:pt x="53281" y="281880"/>
                </a:cubicBezTo>
                <a:lnTo>
                  <a:pt x="53281" y="283368"/>
                </a:lnTo>
                <a:cubicBezTo>
                  <a:pt x="85428" y="293092"/>
                  <a:pt x="101501" y="321071"/>
                  <a:pt x="101501" y="367307"/>
                </a:cubicBezTo>
                <a:lnTo>
                  <a:pt x="101501" y="457200"/>
                </a:lnTo>
                <a:cubicBezTo>
                  <a:pt x="101501" y="481806"/>
                  <a:pt x="105519" y="498921"/>
                  <a:pt x="113556" y="508545"/>
                </a:cubicBezTo>
                <a:cubicBezTo>
                  <a:pt x="121593" y="518170"/>
                  <a:pt x="134640" y="523081"/>
                  <a:pt x="152698" y="523279"/>
                </a:cubicBezTo>
                <a:lnTo>
                  <a:pt x="152698" y="565844"/>
                </a:lnTo>
                <a:cubicBezTo>
                  <a:pt x="84237" y="565249"/>
                  <a:pt x="50007" y="531316"/>
                  <a:pt x="50007" y="464046"/>
                </a:cubicBezTo>
                <a:lnTo>
                  <a:pt x="50007" y="369986"/>
                </a:lnTo>
                <a:cubicBezTo>
                  <a:pt x="50007" y="326925"/>
                  <a:pt x="33338" y="304502"/>
                  <a:pt x="0" y="302716"/>
                </a:cubicBezTo>
                <a:lnTo>
                  <a:pt x="0" y="263128"/>
                </a:lnTo>
                <a:cubicBezTo>
                  <a:pt x="33338" y="260945"/>
                  <a:pt x="50007" y="238125"/>
                  <a:pt x="50007" y="194667"/>
                </a:cubicBezTo>
                <a:lnTo>
                  <a:pt x="50007" y="102989"/>
                </a:lnTo>
                <a:cubicBezTo>
                  <a:pt x="50007" y="34925"/>
                  <a:pt x="84237" y="595"/>
                  <a:pt x="15269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zh-CN" altLang="en-US" sz="1465">
              <a:solidFill>
                <a:prstClr val="white"/>
              </a:solidFill>
              <a:latin typeface="Calibri"/>
              <a:ea typeface="微软雅黑" panose="020b0503020204020204" pitchFamily="34" charset="-122"/>
            </a:endParaRPr>
          </a:p>
        </p:txBody>
      </p:sp>
      <p:grpSp>
        <p:nvGrpSpPr>
          <p:cNvPr id="20" name="组合 32"/>
          <p:cNvGrpSpPr/>
          <p:nvPr>
            <p:custDataLst>
              <p:tags r:id="rId18"/>
            </p:custDataLst>
          </p:nvPr>
        </p:nvGrpSpPr>
        <p:grpSpPr>
          <a:xfrm>
            <a:off x="5137708" y="3646958"/>
            <a:ext cx="5857216" cy="1347842"/>
            <a:chOff x="5034710" y="2862052"/>
            <a:chExt cx="3824101" cy="1346316"/>
          </a:xfrm>
        </p:grpSpPr>
        <p:sp>
          <p:nvSpPr>
            <p:cNvPr id="21" name="矩形 34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5040960" y="2862052"/>
              <a:ext cx="2732184" cy="461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defTabSz="685800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1pPr>
              <a:lvl2pPr marL="742950" indent="-285750" algn="l" defTabSz="685800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2pPr>
              <a:lvl3pPr marL="1143000" indent="-228600" algn="l" defTabSz="685800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3pPr>
              <a:lvl4pPr marL="1600200" indent="-228600" algn="l" defTabSz="685800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4pPr>
              <a:lvl5pPr marL="2057400" indent="-228600" algn="l" defTabSz="685800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5pPr>
              <a:lvl6pPr marL="25146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6pPr>
              <a:lvl7pPr marL="29718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7pPr>
              <a:lvl8pPr marL="34290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8pPr>
              <a:lvl9pPr marL="38862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网络为</a:t>
              </a:r>
              <a:r>
                <a:rPr lang="zh-CN" altLang="en-US" sz="2400" b="1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经济发展</a:t>
              </a: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注入新的活力</a:t>
              </a:r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35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5034710" y="3284480"/>
              <a:ext cx="2429824" cy="461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defTabSz="685800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1pPr>
              <a:lvl2pPr marL="742950" indent="-285750" algn="l" defTabSz="685800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2pPr>
              <a:lvl3pPr marL="1143000" indent="-228600" algn="l" defTabSz="685800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3pPr>
              <a:lvl4pPr marL="1600200" indent="-228600" algn="l" defTabSz="685800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4pPr>
              <a:lvl5pPr marL="2057400" indent="-228600" algn="l" defTabSz="685800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5pPr>
              <a:lvl6pPr marL="25146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6pPr>
              <a:lvl7pPr marL="29718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7pPr>
              <a:lvl8pPr marL="34290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8pPr>
              <a:lvl9pPr marL="38862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网络促进</a:t>
              </a:r>
              <a:r>
                <a:rPr lang="zh-CN" altLang="en-US" sz="2400" b="1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民主政治</a:t>
              </a: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的进步</a:t>
              </a:r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36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5034711" y="3747226"/>
              <a:ext cx="3824100" cy="461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defTabSz="685800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1pPr>
              <a:lvl2pPr marL="742950" indent="-285750" algn="l" defTabSz="685800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2pPr>
              <a:lvl3pPr marL="1143000" indent="-228600" algn="l" defTabSz="685800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3pPr>
              <a:lvl4pPr marL="1600200" indent="-228600" algn="l" defTabSz="685800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4pPr>
              <a:lvl5pPr marL="2057400" indent="-228600" algn="l" defTabSz="685800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5pPr>
              <a:lvl6pPr marL="25146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6pPr>
              <a:lvl7pPr marL="29718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7pPr>
              <a:lvl8pPr marL="34290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8pPr>
              <a:lvl9pPr marL="38862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网络为</a:t>
              </a:r>
              <a:r>
                <a:rPr lang="zh-CN" altLang="en-US" sz="2400" b="1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文化传播和科技创新</a:t>
              </a: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搭建新平台</a:t>
              </a:r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38"/>
          <p:cNvGrpSpPr/>
          <p:nvPr>
            <p:custDataLst>
              <p:tags r:id="rId22"/>
            </p:custDataLst>
          </p:nvPr>
        </p:nvGrpSpPr>
        <p:grpSpPr>
          <a:xfrm>
            <a:off x="4466200" y="5214277"/>
            <a:ext cx="5568619" cy="1367009"/>
            <a:chOff x="4635264" y="3135393"/>
            <a:chExt cx="3634863" cy="1365461"/>
          </a:xfrm>
        </p:grpSpPr>
        <p:sp>
          <p:nvSpPr>
            <p:cNvPr id="25" name="矩形 40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4635265" y="3135393"/>
              <a:ext cx="3622904" cy="461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defTabSz="685800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1pPr>
              <a:lvl2pPr marL="742950" indent="-285750" algn="l" defTabSz="685800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2pPr>
              <a:lvl3pPr marL="1143000" indent="-228600" algn="l" defTabSz="685800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3pPr>
              <a:lvl4pPr marL="1600200" indent="-228600" algn="l" defTabSz="685800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4pPr>
              <a:lvl5pPr marL="2057400" indent="-228600" algn="l" defTabSz="685800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5pPr>
              <a:lvl6pPr marL="25146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6pPr>
              <a:lvl7pPr marL="29718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7pPr>
              <a:lvl8pPr marL="34290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8pPr>
              <a:lvl9pPr marL="38862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网络上出现了</a:t>
              </a:r>
              <a:r>
                <a:rPr lang="zh-CN" altLang="en-US" sz="2400" b="1">
                  <a:solidFill>
                    <a:srgbClr val="72B02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虚假的、不良的信息</a:t>
              </a:r>
              <a:endParaRPr lang="zh-CN" altLang="en-US" sz="2400" b="1">
                <a:solidFill>
                  <a:srgbClr val="72B02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41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4635264" y="3596781"/>
              <a:ext cx="3634863" cy="461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defTabSz="685800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1pPr>
              <a:lvl2pPr marL="742950" indent="-285750" algn="l" defTabSz="685800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2pPr>
              <a:lvl3pPr marL="1143000" indent="-228600" algn="l" defTabSz="685800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3pPr>
              <a:lvl4pPr marL="1600200" indent="-228600" algn="l" defTabSz="685800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4pPr>
              <a:lvl5pPr marL="2057400" indent="-228600" algn="l" defTabSz="685800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5pPr>
              <a:lvl6pPr marL="25146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6pPr>
              <a:lvl7pPr marL="29718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7pPr>
              <a:lvl8pPr marL="34290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8pPr>
              <a:lvl9pPr marL="38862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沉迷于网络，</a:t>
              </a:r>
              <a:r>
                <a:rPr lang="zh-CN" altLang="en-US" sz="2400" b="1">
                  <a:solidFill>
                    <a:srgbClr val="72B02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影响学习、工作和生活</a:t>
              </a:r>
              <a:endParaRPr lang="zh-CN" altLang="en-US" sz="2400" b="1">
                <a:solidFill>
                  <a:srgbClr val="72B02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42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4639907" y="4039712"/>
              <a:ext cx="2171179" cy="461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defTabSz="685800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1pPr>
              <a:lvl2pPr marL="742950" indent="-285750" algn="l" defTabSz="685800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2pPr>
              <a:lvl3pPr marL="1143000" indent="-228600" algn="l" defTabSz="685800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3pPr>
              <a:lvl4pPr marL="1600200" indent="-228600" algn="l" defTabSz="685800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4pPr>
              <a:lvl5pPr marL="2057400" indent="-228600" algn="l" defTabSz="685800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5pPr>
              <a:lvl6pPr marL="25146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6pPr>
              <a:lvl7pPr marL="29718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7pPr>
              <a:lvl8pPr marL="34290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8pPr>
              <a:lvl9pPr marL="38862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2400" b="1">
                  <a:solidFill>
                    <a:srgbClr val="72B02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个人隐私</a:t>
              </a: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容易被侵犯</a:t>
              </a:r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TextBox 6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604837" y="3170239"/>
            <a:ext cx="1526587" cy="91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2665" b="1">
                <a:latin typeface="微软雅黑" panose="020b0503020204020204" pitchFamily="34" charset="-122"/>
                <a:ea typeface="微软雅黑" panose="020b0503020204020204" pitchFamily="34" charset="-122"/>
              </a:rPr>
              <a:t>网络</a:t>
            </a:r>
            <a:endParaRPr lang="en-US" altLang="zh-CN" sz="2665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2665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有利</a:t>
            </a:r>
            <a:endParaRPr lang="zh-CN" altLang="en-US" sz="32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6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466548" y="5073409"/>
            <a:ext cx="1526587" cy="91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2665" b="1">
                <a:latin typeface="微软雅黑" panose="020b0503020204020204" pitchFamily="34" charset="-122"/>
                <a:ea typeface="微软雅黑" panose="020b0503020204020204" pitchFamily="34" charset="-122"/>
              </a:rPr>
              <a:t>网络</a:t>
            </a:r>
            <a:endParaRPr lang="en-US" altLang="zh-CN" sz="2665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2665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有弊</a:t>
            </a:r>
            <a:endParaRPr lang="zh-CN" altLang="en-US" sz="32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任意多边形 20"/>
          <p:cNvSpPr/>
          <p:nvPr>
            <p:custDataLst>
              <p:tags r:id="rId28"/>
            </p:custDataLst>
          </p:nvPr>
        </p:nvSpPr>
        <p:spPr>
          <a:xfrm>
            <a:off x="1618252" y="2901685"/>
            <a:ext cx="291427" cy="1480956"/>
          </a:xfrm>
          <a:custGeom>
            <a:rect l="l" t="t" r="r" b="b"/>
            <a:pathLst>
              <a:path w="152698" h="565844">
                <a:moveTo>
                  <a:pt x="152698" y="0"/>
                </a:moveTo>
                <a:lnTo>
                  <a:pt x="152698" y="43457"/>
                </a:lnTo>
                <a:cubicBezTo>
                  <a:pt x="118567" y="44251"/>
                  <a:pt x="101501" y="65087"/>
                  <a:pt x="101501" y="105965"/>
                </a:cubicBezTo>
                <a:lnTo>
                  <a:pt x="101501" y="197346"/>
                </a:lnTo>
                <a:cubicBezTo>
                  <a:pt x="101501" y="243185"/>
                  <a:pt x="85428" y="271363"/>
                  <a:pt x="53281" y="281880"/>
                </a:cubicBezTo>
                <a:lnTo>
                  <a:pt x="53281" y="283368"/>
                </a:lnTo>
                <a:cubicBezTo>
                  <a:pt x="85428" y="293092"/>
                  <a:pt x="101501" y="321071"/>
                  <a:pt x="101501" y="367307"/>
                </a:cubicBezTo>
                <a:lnTo>
                  <a:pt x="101501" y="457200"/>
                </a:lnTo>
                <a:cubicBezTo>
                  <a:pt x="101501" y="481806"/>
                  <a:pt x="105519" y="498921"/>
                  <a:pt x="113556" y="508545"/>
                </a:cubicBezTo>
                <a:cubicBezTo>
                  <a:pt x="121593" y="518170"/>
                  <a:pt x="134640" y="523081"/>
                  <a:pt x="152698" y="523279"/>
                </a:cubicBezTo>
                <a:lnTo>
                  <a:pt x="152698" y="565844"/>
                </a:lnTo>
                <a:cubicBezTo>
                  <a:pt x="84237" y="565249"/>
                  <a:pt x="50007" y="531316"/>
                  <a:pt x="50007" y="464046"/>
                </a:cubicBezTo>
                <a:lnTo>
                  <a:pt x="50007" y="369986"/>
                </a:lnTo>
                <a:cubicBezTo>
                  <a:pt x="50007" y="326925"/>
                  <a:pt x="33338" y="304502"/>
                  <a:pt x="0" y="302716"/>
                </a:cubicBezTo>
                <a:lnTo>
                  <a:pt x="0" y="263128"/>
                </a:lnTo>
                <a:cubicBezTo>
                  <a:pt x="33338" y="260945"/>
                  <a:pt x="50007" y="238125"/>
                  <a:pt x="50007" y="194667"/>
                </a:cubicBezTo>
                <a:lnTo>
                  <a:pt x="50007" y="102989"/>
                </a:lnTo>
                <a:cubicBezTo>
                  <a:pt x="50007" y="34925"/>
                  <a:pt x="84237" y="595"/>
                  <a:pt x="15269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zh-CN" altLang="en-US" sz="1465">
              <a:solidFill>
                <a:prstClr val="white"/>
              </a:solidFill>
              <a:latin typeface="Calibri"/>
              <a:ea typeface="微软雅黑" panose="020b0503020204020204" pitchFamily="34" charset="-122"/>
            </a:endParaRPr>
          </a:p>
        </p:txBody>
      </p:sp>
      <p:sp>
        <p:nvSpPr>
          <p:cNvPr id="31" name="任意多边形 20"/>
          <p:cNvSpPr/>
          <p:nvPr>
            <p:custDataLst>
              <p:tags r:id="rId29"/>
            </p:custDataLst>
          </p:nvPr>
        </p:nvSpPr>
        <p:spPr>
          <a:xfrm>
            <a:off x="1576660" y="4940626"/>
            <a:ext cx="257541" cy="1133349"/>
          </a:xfrm>
          <a:custGeom>
            <a:rect l="l" t="t" r="r" b="b"/>
            <a:pathLst>
              <a:path w="152698" h="565844">
                <a:moveTo>
                  <a:pt x="152698" y="0"/>
                </a:moveTo>
                <a:lnTo>
                  <a:pt x="152698" y="43457"/>
                </a:lnTo>
                <a:cubicBezTo>
                  <a:pt x="118567" y="44251"/>
                  <a:pt x="101501" y="65087"/>
                  <a:pt x="101501" y="105965"/>
                </a:cubicBezTo>
                <a:lnTo>
                  <a:pt x="101501" y="197346"/>
                </a:lnTo>
                <a:cubicBezTo>
                  <a:pt x="101501" y="243185"/>
                  <a:pt x="85428" y="271363"/>
                  <a:pt x="53281" y="281880"/>
                </a:cubicBezTo>
                <a:lnTo>
                  <a:pt x="53281" y="283368"/>
                </a:lnTo>
                <a:cubicBezTo>
                  <a:pt x="85428" y="293092"/>
                  <a:pt x="101501" y="321071"/>
                  <a:pt x="101501" y="367307"/>
                </a:cubicBezTo>
                <a:lnTo>
                  <a:pt x="101501" y="457200"/>
                </a:lnTo>
                <a:cubicBezTo>
                  <a:pt x="101501" y="481806"/>
                  <a:pt x="105519" y="498921"/>
                  <a:pt x="113556" y="508545"/>
                </a:cubicBezTo>
                <a:cubicBezTo>
                  <a:pt x="121593" y="518170"/>
                  <a:pt x="134640" y="523081"/>
                  <a:pt x="152698" y="523279"/>
                </a:cubicBezTo>
                <a:lnTo>
                  <a:pt x="152698" y="565844"/>
                </a:lnTo>
                <a:cubicBezTo>
                  <a:pt x="84237" y="565249"/>
                  <a:pt x="50007" y="531316"/>
                  <a:pt x="50007" y="464046"/>
                </a:cubicBezTo>
                <a:lnTo>
                  <a:pt x="50007" y="369986"/>
                </a:lnTo>
                <a:cubicBezTo>
                  <a:pt x="50007" y="326925"/>
                  <a:pt x="33338" y="304502"/>
                  <a:pt x="0" y="302716"/>
                </a:cubicBezTo>
                <a:lnTo>
                  <a:pt x="0" y="263128"/>
                </a:lnTo>
                <a:cubicBezTo>
                  <a:pt x="33338" y="260945"/>
                  <a:pt x="50007" y="238125"/>
                  <a:pt x="50007" y="194667"/>
                </a:cubicBezTo>
                <a:lnTo>
                  <a:pt x="50007" y="102989"/>
                </a:lnTo>
                <a:cubicBezTo>
                  <a:pt x="50007" y="34925"/>
                  <a:pt x="84237" y="595"/>
                  <a:pt x="15269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zh-CN" altLang="en-US" sz="1465">
              <a:solidFill>
                <a:prstClr val="white"/>
              </a:solidFill>
              <a:latin typeface="Calibri"/>
              <a:ea typeface="微软雅黑" panose="020b0503020204020204" pitchFamily="34" charset="-122"/>
            </a:endParaRPr>
          </a:p>
        </p:txBody>
      </p:sp>
      <p:sp>
        <p:nvSpPr>
          <p:cNvPr id="5" name="Aitds6"/>
          <p:cNvSpPr/>
          <p:nvPr>
            <p:custDataLst>
              <p:tags r:id="rId30"/>
            </p:custDataLst>
          </p:nvPr>
        </p:nvSpPr>
        <p:spPr>
          <a:xfrm>
            <a:off x="-634499" y="124030"/>
            <a:ext cx="6705069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易混易错分析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2" name="Aitds8"/>
          <p:cNvGrpSpPr/>
          <p:nvPr>
            <p:custDataLst>
              <p:tags r:id="rId31"/>
            </p:custDataLst>
          </p:nvPr>
        </p:nvGrpSpPr>
        <p:grpSpPr>
          <a:xfrm>
            <a:off x="265733" y="259640"/>
            <a:ext cx="1230917" cy="252000"/>
            <a:chOff x="1993305" y="2363731"/>
            <a:chExt cx="1480438" cy="290589"/>
          </a:xfrm>
          <a:solidFill>
            <a:srgbClr val="C00000"/>
          </a:solidFill>
        </p:grpSpPr>
        <p:sp>
          <p:nvSpPr>
            <p:cNvPr id="33" name="星形: 五角 28"/>
            <p:cNvSpPr/>
            <p:nvPr>
              <p:custDataLst>
                <p:tags r:id="rId32"/>
              </p:custDataLst>
            </p:nvPr>
          </p:nvSpPr>
          <p:spPr>
            <a:xfrm>
              <a:off x="2875998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星形: 五角 33"/>
            <p:cNvSpPr/>
            <p:nvPr>
              <p:custDataLst>
                <p:tags r:id="rId33"/>
              </p:custDataLst>
            </p:nvPr>
          </p:nvSpPr>
          <p:spPr>
            <a:xfrm>
              <a:off x="3170230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星形: 五角 34"/>
            <p:cNvSpPr/>
            <p:nvPr>
              <p:custDataLst>
                <p:tags r:id="rId34"/>
              </p:custDataLst>
            </p:nvPr>
          </p:nvSpPr>
          <p:spPr>
            <a:xfrm>
              <a:off x="2287536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星形: 五角 28"/>
            <p:cNvSpPr/>
            <p:nvPr>
              <p:custDataLst>
                <p:tags r:id="rId35"/>
              </p:custDataLst>
            </p:nvPr>
          </p:nvSpPr>
          <p:spPr>
            <a:xfrm>
              <a:off x="2581767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" name="星形: 五角 28"/>
            <p:cNvSpPr/>
            <p:nvPr>
              <p:custDataLst>
                <p:tags r:id="rId36"/>
              </p:custDataLst>
            </p:nvPr>
          </p:nvSpPr>
          <p:spPr>
            <a:xfrm>
              <a:off x="1993305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445096" y="2084851"/>
          <a:ext cx="11605947" cy="4467427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576844"/>
                <a:gridCol w="10029103"/>
              </a:tblGrid>
              <a:tr h="4467427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3700" b="1" kern="1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Courier New" panose="02070309020205020404" pitchFamily="49" charset="0"/>
                        </a:rPr>
                        <a:t>合理利用网络</a:t>
                      </a:r>
                      <a:endParaRPr lang="zh-CN" altLang="en-US" sz="3200" b="1" kern="1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Courier New" panose="02070309020205020404" pitchFamily="49" charset="0"/>
                      </a:endParaRPr>
                    </a:p>
                  </a:txBody>
                  <a:tcPr marL="68575" marR="6857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eaLnBrk="1" hangingPunct="1">
                        <a:lnSpc>
                          <a:spcPts val="1600"/>
                        </a:lnSpc>
                        <a:buFont typeface="Arial" pitchFamily="34" charset="0"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  <a:p>
                      <a:pPr eaLnBrk="1" hangingPunct="1">
                        <a:lnSpc>
                          <a:spcPts val="1600"/>
                        </a:lnSpc>
                        <a:buFont typeface="Arial" pitchFamily="34" charset="0"/>
                        <a:buNone/>
                      </a:pPr>
                      <a:endParaRPr lang="en-US" altLang="zh-CN" sz="32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5" marR="68575" marT="0" marB="0" anchor="ctr"/>
                </a:tc>
              </a:tr>
            </a:tbl>
          </a:graphicData>
        </a:graphic>
      </p:graphicFrame>
      <p:sp>
        <p:nvSpPr>
          <p:cNvPr id="6" name="矩形 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738009" y="1220755"/>
            <a:ext cx="7669087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1219200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735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易错点</a:t>
            </a:r>
            <a:r>
              <a:rPr lang="en-US" altLang="zh-CN" sz="3735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3735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：合理利用网络（如何做）</a:t>
            </a:r>
            <a:endParaRPr lang="en-US" altLang="zh-CN" sz="3735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83"/>
          <p:cNvSpPr txBox="1"/>
          <p:nvPr>
            <p:custDataLst>
              <p:tags r:id="rId6"/>
            </p:custDataLst>
          </p:nvPr>
        </p:nvSpPr>
        <p:spPr>
          <a:xfrm>
            <a:off x="2161944" y="2276872"/>
            <a:ext cx="9697077" cy="4128459"/>
          </a:xfrm>
          <a:prstGeom prst="rect">
            <a:avLst/>
          </a:prstGeom>
          <a:noFill/>
        </p:spPr>
        <p:txBody>
          <a:bodyPr vert="horz" wrap="square" lIns="56247" tIns="0" rIns="0" bIns="0" rtlCol="0" anchor="t" anchorCtr="0">
            <a:no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fontAlgn="auto" hangingPunct="0">
              <a:lnSpc>
                <a:spcPct val="120000"/>
              </a:lnSpc>
            </a:pPr>
            <a:r>
              <a:rPr sz="2665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①要</a:t>
            </a:r>
            <a:r>
              <a:rPr sz="2665" b="1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提高媒介素养</a:t>
            </a:r>
            <a:r>
              <a:rPr sz="2665" b="1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，积极利用互联网</a:t>
            </a:r>
            <a:r>
              <a:rPr sz="2665" b="1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获取新知、促进沟通、完善自我</a:t>
            </a:r>
            <a:r>
              <a:rPr sz="2665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sz="2665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eaLnBrk="0" fontAlgn="auto" hangingPunct="0">
              <a:lnSpc>
                <a:spcPct val="120000"/>
              </a:lnSpc>
            </a:pPr>
            <a:r>
              <a:rPr sz="2665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②要注意浏览、寻找与学习和工作有关的信息，不可沉溺于网络，要</a:t>
            </a:r>
            <a:r>
              <a:rPr sz="2665" b="1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学会“信息节食”</a:t>
            </a:r>
            <a:r>
              <a:rPr sz="2665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sz="2665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eaLnBrk="0" fontAlgn="auto" hangingPunct="0">
              <a:lnSpc>
                <a:spcPct val="120000"/>
              </a:lnSpc>
            </a:pPr>
            <a:r>
              <a:rPr sz="2665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③要</a:t>
            </a:r>
            <a:r>
              <a:rPr sz="2665" b="1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学会辨析网络信息</a:t>
            </a:r>
            <a:r>
              <a:rPr sz="2665" b="1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，让谣言止于智者，自觉抵制暴力、色情、恐怖等不良信息。</a:t>
            </a:r>
            <a:endParaRPr sz="2665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eaLnBrk="0" fontAlgn="auto" hangingPunct="0">
              <a:lnSpc>
                <a:spcPct val="120000"/>
              </a:lnSpc>
            </a:pPr>
            <a:r>
              <a:rPr sz="2665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④</a:t>
            </a:r>
            <a:r>
              <a:rPr sz="2665" b="1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恪守道德、遵守法律</a:t>
            </a:r>
            <a:r>
              <a:rPr sz="2665" b="1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是网络生活的基本准则。做一名负责任的网络参与者。</a:t>
            </a:r>
            <a:endParaRPr lang="zh-CN" altLang="en-US" sz="2665" b="1" spc="143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</p:txBody>
      </p:sp>
      <p:sp>
        <p:nvSpPr>
          <p:cNvPr id="8" name="Aitds6"/>
          <p:cNvSpPr/>
          <p:nvPr>
            <p:custDataLst>
              <p:tags r:id="rId7"/>
            </p:custDataLst>
          </p:nvPr>
        </p:nvSpPr>
        <p:spPr>
          <a:xfrm>
            <a:off x="-634499" y="124030"/>
            <a:ext cx="6705069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易混易错分析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9" name="Aitds8"/>
          <p:cNvGrpSpPr/>
          <p:nvPr>
            <p:custDataLst>
              <p:tags r:id="rId8"/>
            </p:custDataLst>
          </p:nvPr>
        </p:nvGrpSpPr>
        <p:grpSpPr>
          <a:xfrm>
            <a:off x="265733" y="259640"/>
            <a:ext cx="1230917" cy="252000"/>
            <a:chOff x="1993305" y="2363731"/>
            <a:chExt cx="1480438" cy="290589"/>
          </a:xfrm>
          <a:solidFill>
            <a:srgbClr val="C00000"/>
          </a:solidFill>
        </p:grpSpPr>
        <p:sp>
          <p:nvSpPr>
            <p:cNvPr id="10" name="星形: 五角 28"/>
            <p:cNvSpPr/>
            <p:nvPr>
              <p:custDataLst>
                <p:tags r:id="rId9"/>
              </p:custDataLst>
            </p:nvPr>
          </p:nvSpPr>
          <p:spPr>
            <a:xfrm>
              <a:off x="2875998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星形: 五角 10"/>
            <p:cNvSpPr/>
            <p:nvPr>
              <p:custDataLst>
                <p:tags r:id="rId10"/>
              </p:custDataLst>
            </p:nvPr>
          </p:nvSpPr>
          <p:spPr>
            <a:xfrm>
              <a:off x="3170230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星形: 五角 11"/>
            <p:cNvSpPr/>
            <p:nvPr>
              <p:custDataLst>
                <p:tags r:id="rId11"/>
              </p:custDataLst>
            </p:nvPr>
          </p:nvSpPr>
          <p:spPr>
            <a:xfrm>
              <a:off x="2287536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星形: 五角 28"/>
            <p:cNvSpPr/>
            <p:nvPr>
              <p:custDataLst>
                <p:tags r:id="rId12"/>
              </p:custDataLst>
            </p:nvPr>
          </p:nvSpPr>
          <p:spPr>
            <a:xfrm>
              <a:off x="2581767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星形: 五角 28"/>
            <p:cNvSpPr/>
            <p:nvPr>
              <p:custDataLst>
                <p:tags r:id="rId13"/>
              </p:custDataLst>
            </p:nvPr>
          </p:nvSpPr>
          <p:spPr>
            <a:xfrm>
              <a:off x="1993305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>
            <p:custDataLst>
              <p:tags r:id="rId4"/>
            </p:custDataLst>
          </p:nvPr>
        </p:nvGrpSpPr>
        <p:grpSpPr>
          <a:xfrm>
            <a:off x="696913" y="1754505"/>
            <a:ext cx="10756265" cy="2133600"/>
            <a:chOff x="811431" y="1548302"/>
            <a:chExt cx="10756759" cy="4520722"/>
          </a:xfrm>
        </p:grpSpPr>
        <p:grpSp>
          <p:nvGrpSpPr>
            <p:cNvPr id="22535" name="组合 12"/>
            <p:cNvGrpSpPr/>
            <p:nvPr>
              <p:custDataLst>
                <p:tags r:id="rId5"/>
              </p:custDataLst>
            </p:nvPr>
          </p:nvGrpSpPr>
          <p:grpSpPr>
            <a:xfrm>
              <a:off x="811431" y="1548302"/>
              <a:ext cx="10572600" cy="4520722"/>
              <a:chOff x="1306438" y="1853348"/>
              <a:chExt cx="9581106" cy="4470580"/>
            </a:xfrm>
          </p:grpSpPr>
          <p:sp>
            <p:nvSpPr>
              <p:cNvPr id="15" name="圆角矩形 14"/>
              <p:cNvSpPr/>
              <p:nvPr>
                <p:custDataLst>
                  <p:tags r:id="rId6"/>
                </p:custDataLst>
              </p:nvPr>
            </p:nvSpPr>
            <p:spPr>
              <a:xfrm>
                <a:off x="1637912" y="1853348"/>
                <a:ext cx="9249632" cy="4470580"/>
              </a:xfrm>
              <a:prstGeom prst="roundRect">
                <a:avLst>
                  <a:gd name="adj" fmla="val 3883"/>
                </a:avLst>
              </a:prstGeom>
              <a:solidFill>
                <a:schemeClr val="bg1"/>
              </a:solidFill>
              <a:ln>
                <a:solidFill>
                  <a:srgbClr val="753B2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835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1035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" name="KSO_Shape"/>
              <p:cNvSpPr/>
              <p:nvPr>
                <p:custDataLst>
                  <p:tags r:id="rId7"/>
                </p:custDataLst>
              </p:nvPr>
            </p:nvSpPr>
            <p:spPr bwMode="auto">
              <a:xfrm>
                <a:off x="1306438" y="2853577"/>
                <a:ext cx="829261" cy="609054"/>
              </a:xfrm>
              <a:custGeom>
                <a:rect l="0" t="0" r="r" b="b"/>
                <a:pathLst>
                  <a:path w="1903411" h="1563688">
                    <a:moveTo>
                      <a:pt x="872180" y="1544638"/>
                    </a:moveTo>
                    <a:lnTo>
                      <a:pt x="875675" y="1544638"/>
                    </a:lnTo>
                    <a:lnTo>
                      <a:pt x="1859905" y="1544638"/>
                    </a:lnTo>
                    <a:lnTo>
                      <a:pt x="1863400" y="1544638"/>
                    </a:lnTo>
                    <a:lnTo>
                      <a:pt x="1866577" y="1545233"/>
                    </a:lnTo>
                    <a:lnTo>
                      <a:pt x="1869118" y="1545829"/>
                    </a:lnTo>
                    <a:lnTo>
                      <a:pt x="1871660" y="1546722"/>
                    </a:lnTo>
                    <a:lnTo>
                      <a:pt x="1873884" y="1547912"/>
                    </a:lnTo>
                    <a:lnTo>
                      <a:pt x="1875154" y="1549103"/>
                    </a:lnTo>
                    <a:lnTo>
                      <a:pt x="1876107" y="1550591"/>
                    </a:lnTo>
                    <a:lnTo>
                      <a:pt x="1876425" y="1552079"/>
                    </a:lnTo>
                    <a:lnTo>
                      <a:pt x="1876425" y="1555651"/>
                    </a:lnTo>
                    <a:lnTo>
                      <a:pt x="1876107" y="1557140"/>
                    </a:lnTo>
                    <a:lnTo>
                      <a:pt x="1875154" y="1558926"/>
                    </a:lnTo>
                    <a:lnTo>
                      <a:pt x="1873884" y="1560116"/>
                    </a:lnTo>
                    <a:lnTo>
                      <a:pt x="1871660" y="1561307"/>
                    </a:lnTo>
                    <a:lnTo>
                      <a:pt x="1869118" y="1562200"/>
                    </a:lnTo>
                    <a:lnTo>
                      <a:pt x="1866577" y="1563093"/>
                    </a:lnTo>
                    <a:lnTo>
                      <a:pt x="1863400" y="1563390"/>
                    </a:lnTo>
                    <a:lnTo>
                      <a:pt x="1859905" y="1563688"/>
                    </a:lnTo>
                    <a:lnTo>
                      <a:pt x="875675" y="1563688"/>
                    </a:lnTo>
                    <a:lnTo>
                      <a:pt x="872180" y="1563390"/>
                    </a:lnTo>
                    <a:lnTo>
                      <a:pt x="869003" y="1563093"/>
                    </a:lnTo>
                    <a:lnTo>
                      <a:pt x="866144" y="1562200"/>
                    </a:lnTo>
                    <a:lnTo>
                      <a:pt x="863603" y="1561307"/>
                    </a:lnTo>
                    <a:lnTo>
                      <a:pt x="861696" y="1560116"/>
                    </a:lnTo>
                    <a:lnTo>
                      <a:pt x="860108" y="1558926"/>
                    </a:lnTo>
                    <a:lnTo>
                      <a:pt x="859155" y="1557140"/>
                    </a:lnTo>
                    <a:lnTo>
                      <a:pt x="858837" y="1555651"/>
                    </a:lnTo>
                    <a:lnTo>
                      <a:pt x="858837" y="1552079"/>
                    </a:lnTo>
                    <a:lnTo>
                      <a:pt x="859155" y="1550591"/>
                    </a:lnTo>
                    <a:lnTo>
                      <a:pt x="860108" y="1549103"/>
                    </a:lnTo>
                    <a:lnTo>
                      <a:pt x="861696" y="1547912"/>
                    </a:lnTo>
                    <a:lnTo>
                      <a:pt x="863603" y="1546722"/>
                    </a:lnTo>
                    <a:lnTo>
                      <a:pt x="866144" y="1545829"/>
                    </a:lnTo>
                    <a:lnTo>
                      <a:pt x="869003" y="1545233"/>
                    </a:lnTo>
                    <a:lnTo>
                      <a:pt x="872180" y="1544638"/>
                    </a:lnTo>
                    <a:close/>
                    <a:moveTo>
                      <a:pt x="1255848" y="1415770"/>
                    </a:moveTo>
                    <a:lnTo>
                      <a:pt x="1252677" y="1416407"/>
                    </a:lnTo>
                    <a:lnTo>
                      <a:pt x="1249823" y="1417361"/>
                    </a:lnTo>
                    <a:lnTo>
                      <a:pt x="1247286" y="1419271"/>
                    </a:lnTo>
                    <a:lnTo>
                      <a:pt x="1245383" y="1420862"/>
                    </a:lnTo>
                    <a:lnTo>
                      <a:pt x="1243797" y="1422771"/>
                    </a:lnTo>
                    <a:lnTo>
                      <a:pt x="1242529" y="1424680"/>
                    </a:lnTo>
                    <a:lnTo>
                      <a:pt x="1242212" y="1426908"/>
                    </a:lnTo>
                    <a:lnTo>
                      <a:pt x="1235235" y="1522691"/>
                    </a:lnTo>
                    <a:lnTo>
                      <a:pt x="1235235" y="1525237"/>
                    </a:lnTo>
                    <a:lnTo>
                      <a:pt x="1236186" y="1527146"/>
                    </a:lnTo>
                    <a:lnTo>
                      <a:pt x="1237772" y="1529056"/>
                    </a:lnTo>
                    <a:lnTo>
                      <a:pt x="1239675" y="1530647"/>
                    </a:lnTo>
                    <a:lnTo>
                      <a:pt x="1242212" y="1532238"/>
                    </a:lnTo>
                    <a:lnTo>
                      <a:pt x="1245066" y="1533193"/>
                    </a:lnTo>
                    <a:lnTo>
                      <a:pt x="1247920" y="1533829"/>
                    </a:lnTo>
                    <a:lnTo>
                      <a:pt x="1251408" y="1534147"/>
                    </a:lnTo>
                    <a:lnTo>
                      <a:pt x="1488299" y="1535738"/>
                    </a:lnTo>
                    <a:lnTo>
                      <a:pt x="1491787" y="1535738"/>
                    </a:lnTo>
                    <a:lnTo>
                      <a:pt x="1494641" y="1535102"/>
                    </a:lnTo>
                    <a:lnTo>
                      <a:pt x="1497813" y="1533829"/>
                    </a:lnTo>
                    <a:lnTo>
                      <a:pt x="1500032" y="1532556"/>
                    </a:lnTo>
                    <a:lnTo>
                      <a:pt x="1502252" y="1530965"/>
                    </a:lnTo>
                    <a:lnTo>
                      <a:pt x="1503521" y="1529056"/>
                    </a:lnTo>
                    <a:lnTo>
                      <a:pt x="1504472" y="1526828"/>
                    </a:lnTo>
                    <a:lnTo>
                      <a:pt x="1504789" y="1524601"/>
                    </a:lnTo>
                    <a:lnTo>
                      <a:pt x="1499715" y="1428181"/>
                    </a:lnTo>
                    <a:lnTo>
                      <a:pt x="1499398" y="1425953"/>
                    </a:lnTo>
                    <a:lnTo>
                      <a:pt x="1498130" y="1424044"/>
                    </a:lnTo>
                    <a:lnTo>
                      <a:pt x="1496227" y="1422134"/>
                    </a:lnTo>
                    <a:lnTo>
                      <a:pt x="1494324" y="1420543"/>
                    </a:lnTo>
                    <a:lnTo>
                      <a:pt x="1491787" y="1418952"/>
                    </a:lnTo>
                    <a:lnTo>
                      <a:pt x="1489250" y="1417679"/>
                    </a:lnTo>
                    <a:lnTo>
                      <a:pt x="1486396" y="1417043"/>
                    </a:lnTo>
                    <a:lnTo>
                      <a:pt x="1483225" y="1416725"/>
                    </a:lnTo>
                    <a:lnTo>
                      <a:pt x="1259019" y="1415770"/>
                    </a:lnTo>
                    <a:lnTo>
                      <a:pt x="1255848" y="1415770"/>
                    </a:lnTo>
                    <a:close/>
                    <a:moveTo>
                      <a:pt x="1699820" y="1377902"/>
                    </a:moveTo>
                    <a:lnTo>
                      <a:pt x="1703942" y="1405269"/>
                    </a:lnTo>
                    <a:lnTo>
                      <a:pt x="1750876" y="1405587"/>
                    </a:lnTo>
                    <a:lnTo>
                      <a:pt x="1746437" y="1378220"/>
                    </a:lnTo>
                    <a:lnTo>
                      <a:pt x="1699820" y="1377902"/>
                    </a:lnTo>
                    <a:close/>
                    <a:moveTo>
                      <a:pt x="1636078" y="1377902"/>
                    </a:moveTo>
                    <a:lnTo>
                      <a:pt x="1639249" y="1404951"/>
                    </a:lnTo>
                    <a:lnTo>
                      <a:pt x="1686183" y="1405269"/>
                    </a:lnTo>
                    <a:lnTo>
                      <a:pt x="1682378" y="1377902"/>
                    </a:lnTo>
                    <a:lnTo>
                      <a:pt x="1636078" y="1377902"/>
                    </a:lnTo>
                    <a:close/>
                    <a:moveTo>
                      <a:pt x="1572019" y="1377584"/>
                    </a:moveTo>
                    <a:lnTo>
                      <a:pt x="1574239" y="1404633"/>
                    </a:lnTo>
                    <a:lnTo>
                      <a:pt x="1621490" y="1404951"/>
                    </a:lnTo>
                    <a:lnTo>
                      <a:pt x="1618636" y="1377584"/>
                    </a:lnTo>
                    <a:lnTo>
                      <a:pt x="1572019" y="1377584"/>
                    </a:lnTo>
                    <a:close/>
                    <a:moveTo>
                      <a:pt x="1507960" y="1377266"/>
                    </a:moveTo>
                    <a:lnTo>
                      <a:pt x="1509546" y="1404314"/>
                    </a:lnTo>
                    <a:lnTo>
                      <a:pt x="1556797" y="1404633"/>
                    </a:lnTo>
                    <a:lnTo>
                      <a:pt x="1554577" y="1377266"/>
                    </a:lnTo>
                    <a:lnTo>
                      <a:pt x="1507960" y="1377266"/>
                    </a:lnTo>
                    <a:close/>
                    <a:moveTo>
                      <a:pt x="1443902" y="1376948"/>
                    </a:moveTo>
                    <a:lnTo>
                      <a:pt x="1444853" y="1403996"/>
                    </a:lnTo>
                    <a:lnTo>
                      <a:pt x="1491787" y="1403996"/>
                    </a:lnTo>
                    <a:lnTo>
                      <a:pt x="1490519" y="1377266"/>
                    </a:lnTo>
                    <a:lnTo>
                      <a:pt x="1443902" y="1376948"/>
                    </a:lnTo>
                    <a:close/>
                    <a:moveTo>
                      <a:pt x="1380160" y="1376629"/>
                    </a:moveTo>
                    <a:lnTo>
                      <a:pt x="1379843" y="1403678"/>
                    </a:lnTo>
                    <a:lnTo>
                      <a:pt x="1426777" y="1403996"/>
                    </a:lnTo>
                    <a:lnTo>
                      <a:pt x="1426460" y="1376948"/>
                    </a:lnTo>
                    <a:lnTo>
                      <a:pt x="1380160" y="1376629"/>
                    </a:lnTo>
                    <a:close/>
                    <a:moveTo>
                      <a:pt x="1316101" y="1376311"/>
                    </a:moveTo>
                    <a:lnTo>
                      <a:pt x="1315150" y="1403360"/>
                    </a:lnTo>
                    <a:lnTo>
                      <a:pt x="1362401" y="1403360"/>
                    </a:lnTo>
                    <a:lnTo>
                      <a:pt x="1362718" y="1376629"/>
                    </a:lnTo>
                    <a:lnTo>
                      <a:pt x="1316101" y="1376311"/>
                    </a:lnTo>
                    <a:close/>
                    <a:moveTo>
                      <a:pt x="1252043" y="1375993"/>
                    </a:moveTo>
                    <a:lnTo>
                      <a:pt x="1250140" y="1403041"/>
                    </a:lnTo>
                    <a:lnTo>
                      <a:pt x="1297391" y="1403041"/>
                    </a:lnTo>
                    <a:lnTo>
                      <a:pt x="1298660" y="1376311"/>
                    </a:lnTo>
                    <a:lnTo>
                      <a:pt x="1252043" y="1375993"/>
                    </a:lnTo>
                    <a:close/>
                    <a:moveTo>
                      <a:pt x="1188301" y="1375675"/>
                    </a:moveTo>
                    <a:lnTo>
                      <a:pt x="1185764" y="1402723"/>
                    </a:lnTo>
                    <a:lnTo>
                      <a:pt x="1232698" y="1402723"/>
                    </a:lnTo>
                    <a:lnTo>
                      <a:pt x="1234601" y="1375993"/>
                    </a:lnTo>
                    <a:lnTo>
                      <a:pt x="1188301" y="1375675"/>
                    </a:lnTo>
                    <a:close/>
                    <a:moveTo>
                      <a:pt x="1124242" y="1375356"/>
                    </a:moveTo>
                    <a:lnTo>
                      <a:pt x="1120754" y="1402405"/>
                    </a:lnTo>
                    <a:lnTo>
                      <a:pt x="1167688" y="1402405"/>
                    </a:lnTo>
                    <a:lnTo>
                      <a:pt x="1170859" y="1375675"/>
                    </a:lnTo>
                    <a:lnTo>
                      <a:pt x="1124242" y="1375356"/>
                    </a:lnTo>
                    <a:close/>
                    <a:moveTo>
                      <a:pt x="1060183" y="1375038"/>
                    </a:moveTo>
                    <a:lnTo>
                      <a:pt x="1056061" y="1402087"/>
                    </a:lnTo>
                    <a:lnTo>
                      <a:pt x="1102995" y="1402087"/>
                    </a:lnTo>
                    <a:lnTo>
                      <a:pt x="1106800" y="1375356"/>
                    </a:lnTo>
                    <a:lnTo>
                      <a:pt x="1060183" y="1375038"/>
                    </a:lnTo>
                    <a:close/>
                    <a:moveTo>
                      <a:pt x="996442" y="1374720"/>
                    </a:moveTo>
                    <a:lnTo>
                      <a:pt x="991051" y="1401769"/>
                    </a:lnTo>
                    <a:lnTo>
                      <a:pt x="1038302" y="1401769"/>
                    </a:lnTo>
                    <a:lnTo>
                      <a:pt x="1042742" y="1375038"/>
                    </a:lnTo>
                    <a:lnTo>
                      <a:pt x="996442" y="1374720"/>
                    </a:lnTo>
                    <a:close/>
                    <a:moveTo>
                      <a:pt x="394079" y="1340803"/>
                    </a:moveTo>
                    <a:lnTo>
                      <a:pt x="364253" y="1348105"/>
                    </a:lnTo>
                    <a:lnTo>
                      <a:pt x="354734" y="1351280"/>
                    </a:lnTo>
                    <a:lnTo>
                      <a:pt x="367743" y="1359853"/>
                    </a:lnTo>
                    <a:lnTo>
                      <a:pt x="380752" y="1368743"/>
                    </a:lnTo>
                    <a:lnTo>
                      <a:pt x="393761" y="1376998"/>
                    </a:lnTo>
                    <a:lnTo>
                      <a:pt x="407088" y="1385571"/>
                    </a:lnTo>
                    <a:lnTo>
                      <a:pt x="420414" y="1393191"/>
                    </a:lnTo>
                    <a:lnTo>
                      <a:pt x="434375" y="1400493"/>
                    </a:lnTo>
                    <a:lnTo>
                      <a:pt x="448336" y="1408113"/>
                    </a:lnTo>
                    <a:lnTo>
                      <a:pt x="462297" y="1415098"/>
                    </a:lnTo>
                    <a:lnTo>
                      <a:pt x="453095" y="1406526"/>
                    </a:lnTo>
                    <a:lnTo>
                      <a:pt x="444528" y="1397636"/>
                    </a:lnTo>
                    <a:lnTo>
                      <a:pt x="435644" y="1389063"/>
                    </a:lnTo>
                    <a:lnTo>
                      <a:pt x="427077" y="1379538"/>
                    </a:lnTo>
                    <a:lnTo>
                      <a:pt x="418510" y="1370331"/>
                    </a:lnTo>
                    <a:lnTo>
                      <a:pt x="410261" y="1360488"/>
                    </a:lnTo>
                    <a:lnTo>
                      <a:pt x="402011" y="1350963"/>
                    </a:lnTo>
                    <a:lnTo>
                      <a:pt x="394079" y="1340803"/>
                    </a:lnTo>
                    <a:close/>
                    <a:moveTo>
                      <a:pt x="1694111" y="1340353"/>
                    </a:moveTo>
                    <a:lnTo>
                      <a:pt x="1698234" y="1367401"/>
                    </a:lnTo>
                    <a:lnTo>
                      <a:pt x="1744534" y="1367719"/>
                    </a:lnTo>
                    <a:lnTo>
                      <a:pt x="1739777" y="1340671"/>
                    </a:lnTo>
                    <a:lnTo>
                      <a:pt x="1694111" y="1340353"/>
                    </a:lnTo>
                    <a:close/>
                    <a:moveTo>
                      <a:pt x="1631321" y="1340034"/>
                    </a:moveTo>
                    <a:lnTo>
                      <a:pt x="1634809" y="1367083"/>
                    </a:lnTo>
                    <a:lnTo>
                      <a:pt x="1680792" y="1367401"/>
                    </a:lnTo>
                    <a:lnTo>
                      <a:pt x="1676987" y="1340353"/>
                    </a:lnTo>
                    <a:lnTo>
                      <a:pt x="1631321" y="1340034"/>
                    </a:lnTo>
                    <a:close/>
                    <a:moveTo>
                      <a:pt x="1568531" y="1339716"/>
                    </a:moveTo>
                    <a:lnTo>
                      <a:pt x="1571068" y="1366765"/>
                    </a:lnTo>
                    <a:lnTo>
                      <a:pt x="1617051" y="1367083"/>
                    </a:lnTo>
                    <a:lnTo>
                      <a:pt x="1614196" y="1340034"/>
                    </a:lnTo>
                    <a:lnTo>
                      <a:pt x="1568531" y="1339716"/>
                    </a:lnTo>
                    <a:close/>
                    <a:moveTo>
                      <a:pt x="1505741" y="1339716"/>
                    </a:moveTo>
                    <a:lnTo>
                      <a:pt x="1507326" y="1366765"/>
                    </a:lnTo>
                    <a:lnTo>
                      <a:pt x="1553626" y="1366765"/>
                    </a:lnTo>
                    <a:lnTo>
                      <a:pt x="1551406" y="1339716"/>
                    </a:lnTo>
                    <a:lnTo>
                      <a:pt x="1505741" y="1339716"/>
                    </a:lnTo>
                    <a:close/>
                    <a:moveTo>
                      <a:pt x="1442950" y="1339398"/>
                    </a:moveTo>
                    <a:lnTo>
                      <a:pt x="1443585" y="1366128"/>
                    </a:lnTo>
                    <a:lnTo>
                      <a:pt x="1489884" y="1366128"/>
                    </a:lnTo>
                    <a:lnTo>
                      <a:pt x="1488616" y="1339398"/>
                    </a:lnTo>
                    <a:lnTo>
                      <a:pt x="1442950" y="1339398"/>
                    </a:lnTo>
                    <a:close/>
                    <a:moveTo>
                      <a:pt x="1380160" y="1339080"/>
                    </a:moveTo>
                    <a:lnTo>
                      <a:pt x="1380160" y="1365810"/>
                    </a:lnTo>
                    <a:lnTo>
                      <a:pt x="1426143" y="1365810"/>
                    </a:lnTo>
                    <a:lnTo>
                      <a:pt x="1425826" y="1339398"/>
                    </a:lnTo>
                    <a:lnTo>
                      <a:pt x="1380160" y="1339080"/>
                    </a:lnTo>
                    <a:close/>
                    <a:moveTo>
                      <a:pt x="1317370" y="1338761"/>
                    </a:moveTo>
                    <a:lnTo>
                      <a:pt x="1316418" y="1365492"/>
                    </a:lnTo>
                    <a:lnTo>
                      <a:pt x="1362718" y="1365492"/>
                    </a:lnTo>
                    <a:lnTo>
                      <a:pt x="1363035" y="1339080"/>
                    </a:lnTo>
                    <a:lnTo>
                      <a:pt x="1317370" y="1338761"/>
                    </a:lnTo>
                    <a:close/>
                    <a:moveTo>
                      <a:pt x="1254897" y="1338443"/>
                    </a:moveTo>
                    <a:lnTo>
                      <a:pt x="1252677" y="1365174"/>
                    </a:lnTo>
                    <a:lnTo>
                      <a:pt x="1298977" y="1365492"/>
                    </a:lnTo>
                    <a:lnTo>
                      <a:pt x="1300245" y="1338761"/>
                    </a:lnTo>
                    <a:lnTo>
                      <a:pt x="1254897" y="1338443"/>
                    </a:lnTo>
                    <a:close/>
                    <a:moveTo>
                      <a:pt x="1192106" y="1338443"/>
                    </a:moveTo>
                    <a:lnTo>
                      <a:pt x="1189252" y="1364855"/>
                    </a:lnTo>
                    <a:lnTo>
                      <a:pt x="1235235" y="1365174"/>
                    </a:lnTo>
                    <a:lnTo>
                      <a:pt x="1237772" y="1338443"/>
                    </a:lnTo>
                    <a:lnTo>
                      <a:pt x="1192106" y="1338443"/>
                    </a:lnTo>
                    <a:close/>
                    <a:moveTo>
                      <a:pt x="1128999" y="1338125"/>
                    </a:moveTo>
                    <a:lnTo>
                      <a:pt x="1125511" y="1364537"/>
                    </a:lnTo>
                    <a:lnTo>
                      <a:pt x="1172128" y="1364855"/>
                    </a:lnTo>
                    <a:lnTo>
                      <a:pt x="1174665" y="1338125"/>
                    </a:lnTo>
                    <a:lnTo>
                      <a:pt x="1128999" y="1338125"/>
                    </a:lnTo>
                    <a:close/>
                    <a:moveTo>
                      <a:pt x="1066526" y="1337807"/>
                    </a:moveTo>
                    <a:lnTo>
                      <a:pt x="1061769" y="1364219"/>
                    </a:lnTo>
                    <a:lnTo>
                      <a:pt x="1108386" y="1364537"/>
                    </a:lnTo>
                    <a:lnTo>
                      <a:pt x="1111874" y="1338125"/>
                    </a:lnTo>
                    <a:lnTo>
                      <a:pt x="1066526" y="1337807"/>
                    </a:lnTo>
                    <a:close/>
                    <a:moveTo>
                      <a:pt x="1003419" y="1337489"/>
                    </a:moveTo>
                    <a:lnTo>
                      <a:pt x="998345" y="1363901"/>
                    </a:lnTo>
                    <a:lnTo>
                      <a:pt x="1044644" y="1364219"/>
                    </a:lnTo>
                    <a:lnTo>
                      <a:pt x="1049401" y="1337807"/>
                    </a:lnTo>
                    <a:lnTo>
                      <a:pt x="1003419" y="1337489"/>
                    </a:lnTo>
                    <a:close/>
                    <a:moveTo>
                      <a:pt x="538764" y="1314450"/>
                    </a:moveTo>
                    <a:lnTo>
                      <a:pt x="518458" y="1317308"/>
                    </a:lnTo>
                    <a:lnTo>
                      <a:pt x="498468" y="1320165"/>
                    </a:lnTo>
                    <a:lnTo>
                      <a:pt x="478479" y="1323340"/>
                    </a:lnTo>
                    <a:lnTo>
                      <a:pt x="458807" y="1326833"/>
                    </a:lnTo>
                    <a:lnTo>
                      <a:pt x="467691" y="1336675"/>
                    </a:lnTo>
                    <a:lnTo>
                      <a:pt x="476258" y="1346200"/>
                    </a:lnTo>
                    <a:lnTo>
                      <a:pt x="485142" y="1355408"/>
                    </a:lnTo>
                    <a:lnTo>
                      <a:pt x="494343" y="1364298"/>
                    </a:lnTo>
                    <a:lnTo>
                      <a:pt x="503228" y="1372871"/>
                    </a:lnTo>
                    <a:lnTo>
                      <a:pt x="512746" y="1381126"/>
                    </a:lnTo>
                    <a:lnTo>
                      <a:pt x="521948" y="1389381"/>
                    </a:lnTo>
                    <a:lnTo>
                      <a:pt x="531784" y="1397001"/>
                    </a:lnTo>
                    <a:lnTo>
                      <a:pt x="540986" y="1404621"/>
                    </a:lnTo>
                    <a:lnTo>
                      <a:pt x="551139" y="1411606"/>
                    </a:lnTo>
                    <a:lnTo>
                      <a:pt x="560658" y="1418273"/>
                    </a:lnTo>
                    <a:lnTo>
                      <a:pt x="570811" y="1424941"/>
                    </a:lnTo>
                    <a:lnTo>
                      <a:pt x="580965" y="1430973"/>
                    </a:lnTo>
                    <a:lnTo>
                      <a:pt x="591118" y="1437323"/>
                    </a:lnTo>
                    <a:lnTo>
                      <a:pt x="601589" y="1442721"/>
                    </a:lnTo>
                    <a:lnTo>
                      <a:pt x="611742" y="1447801"/>
                    </a:lnTo>
                    <a:lnTo>
                      <a:pt x="601589" y="1433831"/>
                    </a:lnTo>
                    <a:lnTo>
                      <a:pt x="591753" y="1419226"/>
                    </a:lnTo>
                    <a:lnTo>
                      <a:pt x="582234" y="1403351"/>
                    </a:lnTo>
                    <a:lnTo>
                      <a:pt x="573032" y="1387158"/>
                    </a:lnTo>
                    <a:lnTo>
                      <a:pt x="564148" y="1370013"/>
                    </a:lnTo>
                    <a:lnTo>
                      <a:pt x="555264" y="1352233"/>
                    </a:lnTo>
                    <a:lnTo>
                      <a:pt x="547014" y="1333500"/>
                    </a:lnTo>
                    <a:lnTo>
                      <a:pt x="538764" y="1314450"/>
                    </a:lnTo>
                    <a:close/>
                    <a:moveTo>
                      <a:pt x="1688403" y="1302485"/>
                    </a:moveTo>
                    <a:lnTo>
                      <a:pt x="1692526" y="1329215"/>
                    </a:lnTo>
                    <a:lnTo>
                      <a:pt x="1737557" y="1329533"/>
                    </a:lnTo>
                    <a:lnTo>
                      <a:pt x="1733117" y="1302803"/>
                    </a:lnTo>
                    <a:lnTo>
                      <a:pt x="1688403" y="1302485"/>
                    </a:lnTo>
                    <a:close/>
                    <a:moveTo>
                      <a:pt x="1626881" y="1302166"/>
                    </a:moveTo>
                    <a:lnTo>
                      <a:pt x="1630053" y="1329215"/>
                    </a:lnTo>
                    <a:lnTo>
                      <a:pt x="1675401" y="1329215"/>
                    </a:lnTo>
                    <a:lnTo>
                      <a:pt x="1671596" y="1302485"/>
                    </a:lnTo>
                    <a:lnTo>
                      <a:pt x="1626881" y="1302166"/>
                    </a:lnTo>
                    <a:close/>
                    <a:moveTo>
                      <a:pt x="1565042" y="1302166"/>
                    </a:moveTo>
                    <a:lnTo>
                      <a:pt x="1567579" y="1328897"/>
                    </a:lnTo>
                    <a:lnTo>
                      <a:pt x="1612928" y="1329215"/>
                    </a:lnTo>
                    <a:lnTo>
                      <a:pt x="1610074" y="1302166"/>
                    </a:lnTo>
                    <a:lnTo>
                      <a:pt x="1565042" y="1302166"/>
                    </a:lnTo>
                    <a:close/>
                    <a:moveTo>
                      <a:pt x="1503521" y="1301848"/>
                    </a:moveTo>
                    <a:lnTo>
                      <a:pt x="1505106" y="1328578"/>
                    </a:lnTo>
                    <a:lnTo>
                      <a:pt x="1550772" y="1328897"/>
                    </a:lnTo>
                    <a:lnTo>
                      <a:pt x="1548552" y="1302166"/>
                    </a:lnTo>
                    <a:lnTo>
                      <a:pt x="1503521" y="1301848"/>
                    </a:lnTo>
                    <a:close/>
                    <a:moveTo>
                      <a:pt x="1441999" y="1301848"/>
                    </a:moveTo>
                    <a:lnTo>
                      <a:pt x="1442633" y="1328260"/>
                    </a:lnTo>
                    <a:lnTo>
                      <a:pt x="1487982" y="1328578"/>
                    </a:lnTo>
                    <a:lnTo>
                      <a:pt x="1486713" y="1301848"/>
                    </a:lnTo>
                    <a:lnTo>
                      <a:pt x="1441999" y="1301848"/>
                    </a:lnTo>
                    <a:close/>
                    <a:moveTo>
                      <a:pt x="1380477" y="1301530"/>
                    </a:moveTo>
                    <a:lnTo>
                      <a:pt x="1380477" y="1328260"/>
                    </a:lnTo>
                    <a:lnTo>
                      <a:pt x="1425509" y="1328260"/>
                    </a:lnTo>
                    <a:lnTo>
                      <a:pt x="1425191" y="1301530"/>
                    </a:lnTo>
                    <a:lnTo>
                      <a:pt x="1380477" y="1301530"/>
                    </a:lnTo>
                    <a:close/>
                    <a:moveTo>
                      <a:pt x="1318638" y="1301212"/>
                    </a:moveTo>
                    <a:lnTo>
                      <a:pt x="1317687" y="1327942"/>
                    </a:lnTo>
                    <a:lnTo>
                      <a:pt x="1363353" y="1328260"/>
                    </a:lnTo>
                    <a:lnTo>
                      <a:pt x="1363670" y="1301530"/>
                    </a:lnTo>
                    <a:lnTo>
                      <a:pt x="1318638" y="1301212"/>
                    </a:lnTo>
                    <a:close/>
                    <a:moveTo>
                      <a:pt x="1257434" y="1301212"/>
                    </a:moveTo>
                    <a:lnTo>
                      <a:pt x="1255531" y="1327624"/>
                    </a:lnTo>
                    <a:lnTo>
                      <a:pt x="1300879" y="1327942"/>
                    </a:lnTo>
                    <a:lnTo>
                      <a:pt x="1301831" y="1301212"/>
                    </a:lnTo>
                    <a:lnTo>
                      <a:pt x="1257434" y="1301212"/>
                    </a:lnTo>
                    <a:close/>
                    <a:moveTo>
                      <a:pt x="1195595" y="1300894"/>
                    </a:moveTo>
                    <a:lnTo>
                      <a:pt x="1193058" y="1327306"/>
                    </a:lnTo>
                    <a:lnTo>
                      <a:pt x="1238406" y="1327624"/>
                    </a:lnTo>
                    <a:lnTo>
                      <a:pt x="1240626" y="1300894"/>
                    </a:lnTo>
                    <a:lnTo>
                      <a:pt x="1195595" y="1300894"/>
                    </a:lnTo>
                    <a:close/>
                    <a:moveTo>
                      <a:pt x="1134073" y="1300575"/>
                    </a:moveTo>
                    <a:lnTo>
                      <a:pt x="1130268" y="1327306"/>
                    </a:lnTo>
                    <a:lnTo>
                      <a:pt x="1175933" y="1327306"/>
                    </a:lnTo>
                    <a:lnTo>
                      <a:pt x="1178787" y="1300894"/>
                    </a:lnTo>
                    <a:lnTo>
                      <a:pt x="1134073" y="1300575"/>
                    </a:lnTo>
                    <a:close/>
                    <a:moveTo>
                      <a:pt x="1072551" y="1300575"/>
                    </a:moveTo>
                    <a:lnTo>
                      <a:pt x="1068112" y="1326987"/>
                    </a:lnTo>
                    <a:lnTo>
                      <a:pt x="1113460" y="1326987"/>
                    </a:lnTo>
                    <a:lnTo>
                      <a:pt x="1117266" y="1300575"/>
                    </a:lnTo>
                    <a:lnTo>
                      <a:pt x="1072551" y="1300575"/>
                    </a:lnTo>
                    <a:close/>
                    <a:moveTo>
                      <a:pt x="1010712" y="1300257"/>
                    </a:moveTo>
                    <a:lnTo>
                      <a:pt x="1005638" y="1326669"/>
                    </a:lnTo>
                    <a:lnTo>
                      <a:pt x="1050987" y="1326987"/>
                    </a:lnTo>
                    <a:lnTo>
                      <a:pt x="1055744" y="1300575"/>
                    </a:lnTo>
                    <a:lnTo>
                      <a:pt x="1010712" y="1300257"/>
                    </a:lnTo>
                    <a:close/>
                    <a:moveTo>
                      <a:pt x="742467" y="1299528"/>
                    </a:moveTo>
                    <a:lnTo>
                      <a:pt x="705978" y="1300480"/>
                    </a:lnTo>
                    <a:lnTo>
                      <a:pt x="670124" y="1302068"/>
                    </a:lnTo>
                    <a:lnTo>
                      <a:pt x="634587" y="1304290"/>
                    </a:lnTo>
                    <a:lnTo>
                      <a:pt x="600002" y="1307148"/>
                    </a:lnTo>
                    <a:lnTo>
                      <a:pt x="608886" y="1327150"/>
                    </a:lnTo>
                    <a:lnTo>
                      <a:pt x="618088" y="1346518"/>
                    </a:lnTo>
                    <a:lnTo>
                      <a:pt x="627607" y="1364298"/>
                    </a:lnTo>
                    <a:lnTo>
                      <a:pt x="632683" y="1373188"/>
                    </a:lnTo>
                    <a:lnTo>
                      <a:pt x="637760" y="1381126"/>
                    </a:lnTo>
                    <a:lnTo>
                      <a:pt x="642519" y="1389381"/>
                    </a:lnTo>
                    <a:lnTo>
                      <a:pt x="647596" y="1397001"/>
                    </a:lnTo>
                    <a:lnTo>
                      <a:pt x="652673" y="1404621"/>
                    </a:lnTo>
                    <a:lnTo>
                      <a:pt x="657750" y="1411288"/>
                    </a:lnTo>
                    <a:lnTo>
                      <a:pt x="662826" y="1417956"/>
                    </a:lnTo>
                    <a:lnTo>
                      <a:pt x="668220" y="1424623"/>
                    </a:lnTo>
                    <a:lnTo>
                      <a:pt x="673614" y="1430656"/>
                    </a:lnTo>
                    <a:lnTo>
                      <a:pt x="678691" y="1436688"/>
                    </a:lnTo>
                    <a:lnTo>
                      <a:pt x="686941" y="1444626"/>
                    </a:lnTo>
                    <a:lnTo>
                      <a:pt x="694873" y="1451928"/>
                    </a:lnTo>
                    <a:lnTo>
                      <a:pt x="703123" y="1458913"/>
                    </a:lnTo>
                    <a:lnTo>
                      <a:pt x="711055" y="1464628"/>
                    </a:lnTo>
                    <a:lnTo>
                      <a:pt x="718987" y="1469708"/>
                    </a:lnTo>
                    <a:lnTo>
                      <a:pt x="726920" y="1474153"/>
                    </a:lnTo>
                    <a:lnTo>
                      <a:pt x="734535" y="1477963"/>
                    </a:lnTo>
                    <a:lnTo>
                      <a:pt x="742467" y="1480821"/>
                    </a:lnTo>
                    <a:lnTo>
                      <a:pt x="742467" y="1299528"/>
                    </a:lnTo>
                    <a:close/>
                    <a:moveTo>
                      <a:pt x="1682695" y="1264935"/>
                    </a:moveTo>
                    <a:lnTo>
                      <a:pt x="1686818" y="1291665"/>
                    </a:lnTo>
                    <a:lnTo>
                      <a:pt x="1731215" y="1291665"/>
                    </a:lnTo>
                    <a:lnTo>
                      <a:pt x="1726775" y="1264935"/>
                    </a:lnTo>
                    <a:lnTo>
                      <a:pt x="1682695" y="1264935"/>
                    </a:lnTo>
                    <a:close/>
                    <a:moveTo>
                      <a:pt x="1622442" y="1264617"/>
                    </a:moveTo>
                    <a:lnTo>
                      <a:pt x="1625613" y="1291347"/>
                    </a:lnTo>
                    <a:lnTo>
                      <a:pt x="1670327" y="1291665"/>
                    </a:lnTo>
                    <a:lnTo>
                      <a:pt x="1666205" y="1264617"/>
                    </a:lnTo>
                    <a:lnTo>
                      <a:pt x="1622442" y="1264617"/>
                    </a:lnTo>
                    <a:close/>
                    <a:moveTo>
                      <a:pt x="1561871" y="1264617"/>
                    </a:moveTo>
                    <a:lnTo>
                      <a:pt x="1564091" y="1291347"/>
                    </a:lnTo>
                    <a:lnTo>
                      <a:pt x="1608805" y="1291347"/>
                    </a:lnTo>
                    <a:lnTo>
                      <a:pt x="1605951" y="1264617"/>
                    </a:lnTo>
                    <a:lnTo>
                      <a:pt x="1561871" y="1264617"/>
                    </a:lnTo>
                    <a:close/>
                    <a:moveTo>
                      <a:pt x="1501618" y="1264298"/>
                    </a:moveTo>
                    <a:lnTo>
                      <a:pt x="1502886" y="1291029"/>
                    </a:lnTo>
                    <a:lnTo>
                      <a:pt x="1547284" y="1291029"/>
                    </a:lnTo>
                    <a:lnTo>
                      <a:pt x="1545381" y="1264298"/>
                    </a:lnTo>
                    <a:lnTo>
                      <a:pt x="1501618" y="1264298"/>
                    </a:lnTo>
                    <a:close/>
                    <a:moveTo>
                      <a:pt x="1441048" y="1263980"/>
                    </a:moveTo>
                    <a:lnTo>
                      <a:pt x="1441682" y="1290711"/>
                    </a:lnTo>
                    <a:lnTo>
                      <a:pt x="1486396" y="1291029"/>
                    </a:lnTo>
                    <a:lnTo>
                      <a:pt x="1485128" y="1264298"/>
                    </a:lnTo>
                    <a:lnTo>
                      <a:pt x="1441048" y="1263980"/>
                    </a:lnTo>
                    <a:close/>
                    <a:moveTo>
                      <a:pt x="1380794" y="1263980"/>
                    </a:moveTo>
                    <a:lnTo>
                      <a:pt x="1380477" y="1290711"/>
                    </a:lnTo>
                    <a:lnTo>
                      <a:pt x="1424874" y="1290711"/>
                    </a:lnTo>
                    <a:lnTo>
                      <a:pt x="1424557" y="1263980"/>
                    </a:lnTo>
                    <a:lnTo>
                      <a:pt x="1380794" y="1263980"/>
                    </a:lnTo>
                    <a:close/>
                    <a:moveTo>
                      <a:pt x="1320224" y="1263662"/>
                    </a:moveTo>
                    <a:lnTo>
                      <a:pt x="1319273" y="1290392"/>
                    </a:lnTo>
                    <a:lnTo>
                      <a:pt x="1363670" y="1290711"/>
                    </a:lnTo>
                    <a:lnTo>
                      <a:pt x="1363987" y="1263980"/>
                    </a:lnTo>
                    <a:lnTo>
                      <a:pt x="1320224" y="1263662"/>
                    </a:lnTo>
                    <a:close/>
                    <a:moveTo>
                      <a:pt x="1259654" y="1263662"/>
                    </a:moveTo>
                    <a:lnTo>
                      <a:pt x="1258068" y="1290392"/>
                    </a:lnTo>
                    <a:lnTo>
                      <a:pt x="1302465" y="1290392"/>
                    </a:lnTo>
                    <a:lnTo>
                      <a:pt x="1303416" y="1263662"/>
                    </a:lnTo>
                    <a:lnTo>
                      <a:pt x="1259654" y="1263662"/>
                    </a:lnTo>
                    <a:close/>
                    <a:moveTo>
                      <a:pt x="1199083" y="1263344"/>
                    </a:moveTo>
                    <a:lnTo>
                      <a:pt x="1196546" y="1290074"/>
                    </a:lnTo>
                    <a:lnTo>
                      <a:pt x="1241260" y="1290392"/>
                    </a:lnTo>
                    <a:lnTo>
                      <a:pt x="1243163" y="1263662"/>
                    </a:lnTo>
                    <a:lnTo>
                      <a:pt x="1199083" y="1263344"/>
                    </a:lnTo>
                    <a:close/>
                    <a:moveTo>
                      <a:pt x="1138830" y="1263344"/>
                    </a:moveTo>
                    <a:lnTo>
                      <a:pt x="1135659" y="1289756"/>
                    </a:lnTo>
                    <a:lnTo>
                      <a:pt x="1180056" y="1290074"/>
                    </a:lnTo>
                    <a:lnTo>
                      <a:pt x="1182593" y="1263344"/>
                    </a:lnTo>
                    <a:lnTo>
                      <a:pt x="1138830" y="1263344"/>
                    </a:lnTo>
                    <a:close/>
                    <a:moveTo>
                      <a:pt x="1078259" y="1263026"/>
                    </a:moveTo>
                    <a:lnTo>
                      <a:pt x="1074137" y="1289756"/>
                    </a:lnTo>
                    <a:lnTo>
                      <a:pt x="1118851" y="1289756"/>
                    </a:lnTo>
                    <a:lnTo>
                      <a:pt x="1122339" y="1263344"/>
                    </a:lnTo>
                    <a:lnTo>
                      <a:pt x="1078259" y="1263026"/>
                    </a:lnTo>
                    <a:close/>
                    <a:moveTo>
                      <a:pt x="1018006" y="1263026"/>
                    </a:moveTo>
                    <a:lnTo>
                      <a:pt x="1012615" y="1289438"/>
                    </a:lnTo>
                    <a:lnTo>
                      <a:pt x="1057329" y="1289756"/>
                    </a:lnTo>
                    <a:lnTo>
                      <a:pt x="1061769" y="1263026"/>
                    </a:lnTo>
                    <a:lnTo>
                      <a:pt x="1018006" y="1263026"/>
                    </a:lnTo>
                    <a:close/>
                    <a:moveTo>
                      <a:pt x="1676987" y="1227067"/>
                    </a:moveTo>
                    <a:lnTo>
                      <a:pt x="1681109" y="1253797"/>
                    </a:lnTo>
                    <a:lnTo>
                      <a:pt x="1724872" y="1254115"/>
                    </a:lnTo>
                    <a:lnTo>
                      <a:pt x="1719798" y="1227067"/>
                    </a:lnTo>
                    <a:lnTo>
                      <a:pt x="1676987" y="1227067"/>
                    </a:lnTo>
                    <a:close/>
                    <a:moveTo>
                      <a:pt x="1618002" y="1227067"/>
                    </a:moveTo>
                    <a:lnTo>
                      <a:pt x="1621173" y="1253797"/>
                    </a:lnTo>
                    <a:lnTo>
                      <a:pt x="1664619" y="1253797"/>
                    </a:lnTo>
                    <a:lnTo>
                      <a:pt x="1660813" y="1227067"/>
                    </a:lnTo>
                    <a:lnTo>
                      <a:pt x="1618002" y="1227067"/>
                    </a:lnTo>
                    <a:close/>
                    <a:moveTo>
                      <a:pt x="1558383" y="1226431"/>
                    </a:moveTo>
                    <a:lnTo>
                      <a:pt x="1560920" y="1253479"/>
                    </a:lnTo>
                    <a:lnTo>
                      <a:pt x="1604683" y="1253797"/>
                    </a:lnTo>
                    <a:lnTo>
                      <a:pt x="1601512" y="1226431"/>
                    </a:lnTo>
                    <a:lnTo>
                      <a:pt x="1558383" y="1226431"/>
                    </a:lnTo>
                    <a:close/>
                    <a:moveTo>
                      <a:pt x="1499398" y="1226431"/>
                    </a:moveTo>
                    <a:lnTo>
                      <a:pt x="1500984" y="1253479"/>
                    </a:lnTo>
                    <a:lnTo>
                      <a:pt x="1544430" y="1253479"/>
                    </a:lnTo>
                    <a:lnTo>
                      <a:pt x="1542210" y="1226431"/>
                    </a:lnTo>
                    <a:lnTo>
                      <a:pt x="1499398" y="1226431"/>
                    </a:lnTo>
                    <a:close/>
                    <a:moveTo>
                      <a:pt x="1439779" y="1226112"/>
                    </a:moveTo>
                    <a:lnTo>
                      <a:pt x="1440730" y="1253161"/>
                    </a:lnTo>
                    <a:lnTo>
                      <a:pt x="1484493" y="1253479"/>
                    </a:lnTo>
                    <a:lnTo>
                      <a:pt x="1483225" y="1226431"/>
                    </a:lnTo>
                    <a:lnTo>
                      <a:pt x="1439779" y="1226112"/>
                    </a:lnTo>
                    <a:close/>
                    <a:moveTo>
                      <a:pt x="1380794" y="1226112"/>
                    </a:moveTo>
                    <a:lnTo>
                      <a:pt x="1380794" y="1253161"/>
                    </a:lnTo>
                    <a:lnTo>
                      <a:pt x="1424240" y="1253161"/>
                    </a:lnTo>
                    <a:lnTo>
                      <a:pt x="1423606" y="1226112"/>
                    </a:lnTo>
                    <a:lnTo>
                      <a:pt x="1380794" y="1226112"/>
                    </a:lnTo>
                    <a:close/>
                    <a:moveTo>
                      <a:pt x="1321492" y="1226112"/>
                    </a:moveTo>
                    <a:lnTo>
                      <a:pt x="1320541" y="1252843"/>
                    </a:lnTo>
                    <a:lnTo>
                      <a:pt x="1364304" y="1253161"/>
                    </a:lnTo>
                    <a:lnTo>
                      <a:pt x="1364621" y="1226112"/>
                    </a:lnTo>
                    <a:lnTo>
                      <a:pt x="1321492" y="1226112"/>
                    </a:lnTo>
                    <a:close/>
                    <a:moveTo>
                      <a:pt x="1262190" y="1225794"/>
                    </a:moveTo>
                    <a:lnTo>
                      <a:pt x="1260605" y="1252843"/>
                    </a:lnTo>
                    <a:lnTo>
                      <a:pt x="1304051" y="1252843"/>
                    </a:lnTo>
                    <a:lnTo>
                      <a:pt x="1305319" y="1225794"/>
                    </a:lnTo>
                    <a:lnTo>
                      <a:pt x="1262190" y="1225794"/>
                    </a:lnTo>
                    <a:close/>
                    <a:moveTo>
                      <a:pt x="1203206" y="1225794"/>
                    </a:moveTo>
                    <a:lnTo>
                      <a:pt x="1200352" y="1252524"/>
                    </a:lnTo>
                    <a:lnTo>
                      <a:pt x="1244115" y="1252843"/>
                    </a:lnTo>
                    <a:lnTo>
                      <a:pt x="1246017" y="1225794"/>
                    </a:lnTo>
                    <a:lnTo>
                      <a:pt x="1203206" y="1225794"/>
                    </a:lnTo>
                    <a:close/>
                    <a:moveTo>
                      <a:pt x="1143904" y="1225476"/>
                    </a:moveTo>
                    <a:lnTo>
                      <a:pt x="1140415" y="1252524"/>
                    </a:lnTo>
                    <a:lnTo>
                      <a:pt x="1183861" y="1252524"/>
                    </a:lnTo>
                    <a:lnTo>
                      <a:pt x="1187032" y="1225794"/>
                    </a:lnTo>
                    <a:lnTo>
                      <a:pt x="1143904" y="1225476"/>
                    </a:lnTo>
                    <a:close/>
                    <a:moveTo>
                      <a:pt x="1084602" y="1225476"/>
                    </a:moveTo>
                    <a:lnTo>
                      <a:pt x="1080162" y="1252206"/>
                    </a:lnTo>
                    <a:lnTo>
                      <a:pt x="1123925" y="1252524"/>
                    </a:lnTo>
                    <a:lnTo>
                      <a:pt x="1127731" y="1225476"/>
                    </a:lnTo>
                    <a:lnTo>
                      <a:pt x="1084602" y="1225476"/>
                    </a:lnTo>
                    <a:close/>
                    <a:moveTo>
                      <a:pt x="1025300" y="1225476"/>
                    </a:moveTo>
                    <a:lnTo>
                      <a:pt x="1020226" y="1252206"/>
                    </a:lnTo>
                    <a:lnTo>
                      <a:pt x="1063672" y="1252206"/>
                    </a:lnTo>
                    <a:lnTo>
                      <a:pt x="1068429" y="1225476"/>
                    </a:lnTo>
                    <a:lnTo>
                      <a:pt x="1025300" y="1225476"/>
                    </a:lnTo>
                    <a:close/>
                    <a:moveTo>
                      <a:pt x="1671279" y="1188881"/>
                    </a:moveTo>
                    <a:lnTo>
                      <a:pt x="1675401" y="1216248"/>
                    </a:lnTo>
                    <a:lnTo>
                      <a:pt x="1718213" y="1216248"/>
                    </a:lnTo>
                    <a:lnTo>
                      <a:pt x="1713456" y="1188881"/>
                    </a:lnTo>
                    <a:lnTo>
                      <a:pt x="1671279" y="1188881"/>
                    </a:lnTo>
                    <a:close/>
                    <a:moveTo>
                      <a:pt x="1613245" y="1188881"/>
                    </a:moveTo>
                    <a:lnTo>
                      <a:pt x="1616416" y="1215929"/>
                    </a:lnTo>
                    <a:lnTo>
                      <a:pt x="1659228" y="1216248"/>
                    </a:lnTo>
                    <a:lnTo>
                      <a:pt x="1655422" y="1188881"/>
                    </a:lnTo>
                    <a:lnTo>
                      <a:pt x="1613245" y="1188881"/>
                    </a:lnTo>
                    <a:close/>
                    <a:moveTo>
                      <a:pt x="1555212" y="1188881"/>
                    </a:moveTo>
                    <a:lnTo>
                      <a:pt x="1557432" y="1215929"/>
                    </a:lnTo>
                    <a:lnTo>
                      <a:pt x="1600560" y="1215929"/>
                    </a:lnTo>
                    <a:lnTo>
                      <a:pt x="1597389" y="1188881"/>
                    </a:lnTo>
                    <a:lnTo>
                      <a:pt x="1555212" y="1188881"/>
                    </a:lnTo>
                    <a:close/>
                    <a:moveTo>
                      <a:pt x="1497178" y="1188881"/>
                    </a:moveTo>
                    <a:lnTo>
                      <a:pt x="1498764" y="1215929"/>
                    </a:lnTo>
                    <a:lnTo>
                      <a:pt x="1541575" y="1215929"/>
                    </a:lnTo>
                    <a:lnTo>
                      <a:pt x="1539356" y="1188881"/>
                    </a:lnTo>
                    <a:lnTo>
                      <a:pt x="1497178" y="1188881"/>
                    </a:lnTo>
                    <a:close/>
                    <a:moveTo>
                      <a:pt x="1438828" y="1188563"/>
                    </a:moveTo>
                    <a:lnTo>
                      <a:pt x="1439779" y="1215611"/>
                    </a:lnTo>
                    <a:lnTo>
                      <a:pt x="1482591" y="1215929"/>
                    </a:lnTo>
                    <a:lnTo>
                      <a:pt x="1481322" y="1188563"/>
                    </a:lnTo>
                    <a:lnTo>
                      <a:pt x="1438828" y="1188563"/>
                    </a:lnTo>
                    <a:close/>
                    <a:moveTo>
                      <a:pt x="1381111" y="1188563"/>
                    </a:moveTo>
                    <a:lnTo>
                      <a:pt x="1380794" y="1215611"/>
                    </a:lnTo>
                    <a:lnTo>
                      <a:pt x="1423606" y="1215611"/>
                    </a:lnTo>
                    <a:lnTo>
                      <a:pt x="1422972" y="1188563"/>
                    </a:lnTo>
                    <a:lnTo>
                      <a:pt x="1381111" y="1188563"/>
                    </a:lnTo>
                    <a:close/>
                    <a:moveTo>
                      <a:pt x="1322761" y="1188563"/>
                    </a:moveTo>
                    <a:lnTo>
                      <a:pt x="1321810" y="1215611"/>
                    </a:lnTo>
                    <a:lnTo>
                      <a:pt x="1364621" y="1215611"/>
                    </a:lnTo>
                    <a:lnTo>
                      <a:pt x="1365255" y="1188563"/>
                    </a:lnTo>
                    <a:lnTo>
                      <a:pt x="1322761" y="1188563"/>
                    </a:lnTo>
                    <a:close/>
                    <a:moveTo>
                      <a:pt x="1264727" y="1188563"/>
                    </a:moveTo>
                    <a:lnTo>
                      <a:pt x="1263142" y="1215293"/>
                    </a:lnTo>
                    <a:lnTo>
                      <a:pt x="1305636" y="1215293"/>
                    </a:lnTo>
                    <a:lnTo>
                      <a:pt x="1307222" y="1188563"/>
                    </a:lnTo>
                    <a:lnTo>
                      <a:pt x="1264727" y="1188563"/>
                    </a:lnTo>
                    <a:close/>
                    <a:moveTo>
                      <a:pt x="1206694" y="1188244"/>
                    </a:moveTo>
                    <a:lnTo>
                      <a:pt x="1204157" y="1215293"/>
                    </a:lnTo>
                    <a:lnTo>
                      <a:pt x="1246969" y="1215293"/>
                    </a:lnTo>
                    <a:lnTo>
                      <a:pt x="1248871" y="1188563"/>
                    </a:lnTo>
                    <a:lnTo>
                      <a:pt x="1206694" y="1188244"/>
                    </a:lnTo>
                    <a:close/>
                    <a:moveTo>
                      <a:pt x="1148661" y="1188244"/>
                    </a:moveTo>
                    <a:lnTo>
                      <a:pt x="1145172" y="1215293"/>
                    </a:lnTo>
                    <a:lnTo>
                      <a:pt x="1188301" y="1215293"/>
                    </a:lnTo>
                    <a:lnTo>
                      <a:pt x="1190838" y="1188244"/>
                    </a:lnTo>
                    <a:lnTo>
                      <a:pt x="1148661" y="1188244"/>
                    </a:lnTo>
                    <a:close/>
                    <a:moveTo>
                      <a:pt x="1090627" y="1188244"/>
                    </a:moveTo>
                    <a:lnTo>
                      <a:pt x="1086505" y="1214975"/>
                    </a:lnTo>
                    <a:lnTo>
                      <a:pt x="1128999" y="1214975"/>
                    </a:lnTo>
                    <a:lnTo>
                      <a:pt x="1132805" y="1188244"/>
                    </a:lnTo>
                    <a:lnTo>
                      <a:pt x="1090627" y="1188244"/>
                    </a:lnTo>
                    <a:close/>
                    <a:moveTo>
                      <a:pt x="1032594" y="1187926"/>
                    </a:moveTo>
                    <a:lnTo>
                      <a:pt x="1027203" y="1214975"/>
                    </a:lnTo>
                    <a:lnTo>
                      <a:pt x="1070331" y="1214975"/>
                    </a:lnTo>
                    <a:lnTo>
                      <a:pt x="1074771" y="1188244"/>
                    </a:lnTo>
                    <a:lnTo>
                      <a:pt x="1032594" y="1187926"/>
                    </a:lnTo>
                    <a:close/>
                    <a:moveTo>
                      <a:pt x="1740728" y="1132875"/>
                    </a:moveTo>
                    <a:lnTo>
                      <a:pt x="1737874" y="1133193"/>
                    </a:lnTo>
                    <a:lnTo>
                      <a:pt x="1735337" y="1133829"/>
                    </a:lnTo>
                    <a:lnTo>
                      <a:pt x="1733117" y="1134784"/>
                    </a:lnTo>
                    <a:lnTo>
                      <a:pt x="1731532" y="1136057"/>
                    </a:lnTo>
                    <a:lnTo>
                      <a:pt x="1730263" y="1137648"/>
                    </a:lnTo>
                    <a:lnTo>
                      <a:pt x="1729312" y="1139875"/>
                    </a:lnTo>
                    <a:lnTo>
                      <a:pt x="1728995" y="1142103"/>
                    </a:lnTo>
                    <a:lnTo>
                      <a:pt x="1728995" y="1144330"/>
                    </a:lnTo>
                    <a:lnTo>
                      <a:pt x="1730263" y="1151649"/>
                    </a:lnTo>
                    <a:lnTo>
                      <a:pt x="1731215" y="1153877"/>
                    </a:lnTo>
                    <a:lnTo>
                      <a:pt x="1732166" y="1156104"/>
                    </a:lnTo>
                    <a:lnTo>
                      <a:pt x="1734069" y="1158332"/>
                    </a:lnTo>
                    <a:lnTo>
                      <a:pt x="1735971" y="1159923"/>
                    </a:lnTo>
                    <a:lnTo>
                      <a:pt x="1738508" y="1161514"/>
                    </a:lnTo>
                    <a:lnTo>
                      <a:pt x="1741045" y="1162469"/>
                    </a:lnTo>
                    <a:lnTo>
                      <a:pt x="1743582" y="1163105"/>
                    </a:lnTo>
                    <a:lnTo>
                      <a:pt x="1746437" y="1163423"/>
                    </a:lnTo>
                    <a:lnTo>
                      <a:pt x="1772123" y="1163423"/>
                    </a:lnTo>
                    <a:lnTo>
                      <a:pt x="1775295" y="1163105"/>
                    </a:lnTo>
                    <a:lnTo>
                      <a:pt x="1777832" y="1162469"/>
                    </a:lnTo>
                    <a:lnTo>
                      <a:pt x="1779734" y="1161514"/>
                    </a:lnTo>
                    <a:lnTo>
                      <a:pt x="1781637" y="1159923"/>
                    </a:lnTo>
                    <a:lnTo>
                      <a:pt x="1782906" y="1158332"/>
                    </a:lnTo>
                    <a:lnTo>
                      <a:pt x="1783857" y="1156104"/>
                    </a:lnTo>
                    <a:lnTo>
                      <a:pt x="1784174" y="1154195"/>
                    </a:lnTo>
                    <a:lnTo>
                      <a:pt x="1783857" y="1151968"/>
                    </a:lnTo>
                    <a:lnTo>
                      <a:pt x="1782271" y="1144330"/>
                    </a:lnTo>
                    <a:lnTo>
                      <a:pt x="1781637" y="1142103"/>
                    </a:lnTo>
                    <a:lnTo>
                      <a:pt x="1780369" y="1139875"/>
                    </a:lnTo>
                    <a:lnTo>
                      <a:pt x="1778783" y="1137648"/>
                    </a:lnTo>
                    <a:lnTo>
                      <a:pt x="1776563" y="1136057"/>
                    </a:lnTo>
                    <a:lnTo>
                      <a:pt x="1774343" y="1134784"/>
                    </a:lnTo>
                    <a:lnTo>
                      <a:pt x="1771489" y="1133829"/>
                    </a:lnTo>
                    <a:lnTo>
                      <a:pt x="1768635" y="1133193"/>
                    </a:lnTo>
                    <a:lnTo>
                      <a:pt x="1766098" y="1132875"/>
                    </a:lnTo>
                    <a:lnTo>
                      <a:pt x="1740728" y="1132875"/>
                    </a:lnTo>
                    <a:close/>
                    <a:moveTo>
                      <a:pt x="1664619" y="1132875"/>
                    </a:moveTo>
                    <a:lnTo>
                      <a:pt x="1661765" y="1133193"/>
                    </a:lnTo>
                    <a:lnTo>
                      <a:pt x="1659545" y="1133829"/>
                    </a:lnTo>
                    <a:lnTo>
                      <a:pt x="1657325" y="1134784"/>
                    </a:lnTo>
                    <a:lnTo>
                      <a:pt x="1655422" y="1136057"/>
                    </a:lnTo>
                    <a:lnTo>
                      <a:pt x="1654154" y="1137648"/>
                    </a:lnTo>
                    <a:lnTo>
                      <a:pt x="1653203" y="1139875"/>
                    </a:lnTo>
                    <a:lnTo>
                      <a:pt x="1652568" y="1142103"/>
                    </a:lnTo>
                    <a:lnTo>
                      <a:pt x="1652568" y="1144330"/>
                    </a:lnTo>
                    <a:lnTo>
                      <a:pt x="1653837" y="1151649"/>
                    </a:lnTo>
                    <a:lnTo>
                      <a:pt x="1654471" y="1153877"/>
                    </a:lnTo>
                    <a:lnTo>
                      <a:pt x="1655422" y="1156104"/>
                    </a:lnTo>
                    <a:lnTo>
                      <a:pt x="1657008" y="1158332"/>
                    </a:lnTo>
                    <a:lnTo>
                      <a:pt x="1658911" y="1159923"/>
                    </a:lnTo>
                    <a:lnTo>
                      <a:pt x="1661131" y="1161196"/>
                    </a:lnTo>
                    <a:lnTo>
                      <a:pt x="1663668" y="1162469"/>
                    </a:lnTo>
                    <a:lnTo>
                      <a:pt x="1666205" y="1163105"/>
                    </a:lnTo>
                    <a:lnTo>
                      <a:pt x="1669376" y="1163105"/>
                    </a:lnTo>
                    <a:lnTo>
                      <a:pt x="1695063" y="1163423"/>
                    </a:lnTo>
                    <a:lnTo>
                      <a:pt x="1697917" y="1163105"/>
                    </a:lnTo>
                    <a:lnTo>
                      <a:pt x="1700137" y="1162469"/>
                    </a:lnTo>
                    <a:lnTo>
                      <a:pt x="1702357" y="1161514"/>
                    </a:lnTo>
                    <a:lnTo>
                      <a:pt x="1704576" y="1159923"/>
                    </a:lnTo>
                    <a:lnTo>
                      <a:pt x="1705845" y="1158332"/>
                    </a:lnTo>
                    <a:lnTo>
                      <a:pt x="1706796" y="1156104"/>
                    </a:lnTo>
                    <a:lnTo>
                      <a:pt x="1707430" y="1153877"/>
                    </a:lnTo>
                    <a:lnTo>
                      <a:pt x="1707113" y="1151649"/>
                    </a:lnTo>
                    <a:lnTo>
                      <a:pt x="1705845" y="1144330"/>
                    </a:lnTo>
                    <a:lnTo>
                      <a:pt x="1705211" y="1142103"/>
                    </a:lnTo>
                    <a:lnTo>
                      <a:pt x="1704259" y="1139875"/>
                    </a:lnTo>
                    <a:lnTo>
                      <a:pt x="1702357" y="1137648"/>
                    </a:lnTo>
                    <a:lnTo>
                      <a:pt x="1700137" y="1136057"/>
                    </a:lnTo>
                    <a:lnTo>
                      <a:pt x="1697917" y="1134784"/>
                    </a:lnTo>
                    <a:lnTo>
                      <a:pt x="1695697" y="1133829"/>
                    </a:lnTo>
                    <a:lnTo>
                      <a:pt x="1692843" y="1133193"/>
                    </a:lnTo>
                    <a:lnTo>
                      <a:pt x="1689989" y="1132875"/>
                    </a:lnTo>
                    <a:lnTo>
                      <a:pt x="1664619" y="1132875"/>
                    </a:lnTo>
                    <a:close/>
                    <a:moveTo>
                      <a:pt x="1586924" y="1132875"/>
                    </a:moveTo>
                    <a:lnTo>
                      <a:pt x="1584704" y="1133511"/>
                    </a:lnTo>
                    <a:lnTo>
                      <a:pt x="1582167" y="1134784"/>
                    </a:lnTo>
                    <a:lnTo>
                      <a:pt x="1580264" y="1136057"/>
                    </a:lnTo>
                    <a:lnTo>
                      <a:pt x="1578679" y="1137648"/>
                    </a:lnTo>
                    <a:lnTo>
                      <a:pt x="1577727" y="1139875"/>
                    </a:lnTo>
                    <a:lnTo>
                      <a:pt x="1577093" y="1142103"/>
                    </a:lnTo>
                    <a:lnTo>
                      <a:pt x="1577093" y="1144330"/>
                    </a:lnTo>
                    <a:lnTo>
                      <a:pt x="1578044" y="1151649"/>
                    </a:lnTo>
                    <a:lnTo>
                      <a:pt x="1578362" y="1153877"/>
                    </a:lnTo>
                    <a:lnTo>
                      <a:pt x="1579313" y="1156104"/>
                    </a:lnTo>
                    <a:lnTo>
                      <a:pt x="1580899" y="1158332"/>
                    </a:lnTo>
                    <a:lnTo>
                      <a:pt x="1583118" y="1159923"/>
                    </a:lnTo>
                    <a:lnTo>
                      <a:pt x="1585338" y="1161196"/>
                    </a:lnTo>
                    <a:lnTo>
                      <a:pt x="1587558" y="1162151"/>
                    </a:lnTo>
                    <a:lnTo>
                      <a:pt x="1590412" y="1162787"/>
                    </a:lnTo>
                    <a:lnTo>
                      <a:pt x="1593266" y="1163105"/>
                    </a:lnTo>
                    <a:lnTo>
                      <a:pt x="1618953" y="1163105"/>
                    </a:lnTo>
                    <a:lnTo>
                      <a:pt x="1621807" y="1163105"/>
                    </a:lnTo>
                    <a:lnTo>
                      <a:pt x="1624344" y="1162469"/>
                    </a:lnTo>
                    <a:lnTo>
                      <a:pt x="1626564" y="1161196"/>
                    </a:lnTo>
                    <a:lnTo>
                      <a:pt x="1628467" y="1159923"/>
                    </a:lnTo>
                    <a:lnTo>
                      <a:pt x="1629735" y="1158332"/>
                    </a:lnTo>
                    <a:lnTo>
                      <a:pt x="1631004" y="1156104"/>
                    </a:lnTo>
                    <a:lnTo>
                      <a:pt x="1631321" y="1153877"/>
                    </a:lnTo>
                    <a:lnTo>
                      <a:pt x="1631321" y="1151649"/>
                    </a:lnTo>
                    <a:lnTo>
                      <a:pt x="1630370" y="1144330"/>
                    </a:lnTo>
                    <a:lnTo>
                      <a:pt x="1629735" y="1142103"/>
                    </a:lnTo>
                    <a:lnTo>
                      <a:pt x="1628784" y="1139875"/>
                    </a:lnTo>
                    <a:lnTo>
                      <a:pt x="1627198" y="1137648"/>
                    </a:lnTo>
                    <a:lnTo>
                      <a:pt x="1625296" y="1136057"/>
                    </a:lnTo>
                    <a:lnTo>
                      <a:pt x="1623076" y="1134784"/>
                    </a:lnTo>
                    <a:lnTo>
                      <a:pt x="1620856" y="1133829"/>
                    </a:lnTo>
                    <a:lnTo>
                      <a:pt x="1618002" y="1132875"/>
                    </a:lnTo>
                    <a:lnTo>
                      <a:pt x="1615148" y="1132875"/>
                    </a:lnTo>
                    <a:lnTo>
                      <a:pt x="1589778" y="1132875"/>
                    </a:lnTo>
                    <a:lnTo>
                      <a:pt x="1586924" y="1132875"/>
                    </a:lnTo>
                    <a:close/>
                    <a:moveTo>
                      <a:pt x="1510815" y="1132875"/>
                    </a:moveTo>
                    <a:lnTo>
                      <a:pt x="1508278" y="1133511"/>
                    </a:lnTo>
                    <a:lnTo>
                      <a:pt x="1506058" y="1134784"/>
                    </a:lnTo>
                    <a:lnTo>
                      <a:pt x="1504155" y="1136057"/>
                    </a:lnTo>
                    <a:lnTo>
                      <a:pt x="1502569" y="1137648"/>
                    </a:lnTo>
                    <a:lnTo>
                      <a:pt x="1501618" y="1139875"/>
                    </a:lnTo>
                    <a:lnTo>
                      <a:pt x="1500984" y="1142103"/>
                    </a:lnTo>
                    <a:lnTo>
                      <a:pt x="1500667" y="1144330"/>
                    </a:lnTo>
                    <a:lnTo>
                      <a:pt x="1501301" y="1151649"/>
                    </a:lnTo>
                    <a:lnTo>
                      <a:pt x="1501618" y="1153877"/>
                    </a:lnTo>
                    <a:lnTo>
                      <a:pt x="1502569" y="1156104"/>
                    </a:lnTo>
                    <a:lnTo>
                      <a:pt x="1503838" y="1158332"/>
                    </a:lnTo>
                    <a:lnTo>
                      <a:pt x="1505741" y="1159923"/>
                    </a:lnTo>
                    <a:lnTo>
                      <a:pt x="1507960" y="1161196"/>
                    </a:lnTo>
                    <a:lnTo>
                      <a:pt x="1510180" y="1162151"/>
                    </a:lnTo>
                    <a:lnTo>
                      <a:pt x="1512717" y="1162787"/>
                    </a:lnTo>
                    <a:lnTo>
                      <a:pt x="1515888" y="1163105"/>
                    </a:lnTo>
                    <a:lnTo>
                      <a:pt x="1541575" y="1163105"/>
                    </a:lnTo>
                    <a:lnTo>
                      <a:pt x="1544430" y="1162787"/>
                    </a:lnTo>
                    <a:lnTo>
                      <a:pt x="1546966" y="1162151"/>
                    </a:lnTo>
                    <a:lnTo>
                      <a:pt x="1549503" y="1161196"/>
                    </a:lnTo>
                    <a:lnTo>
                      <a:pt x="1551406" y="1159923"/>
                    </a:lnTo>
                    <a:lnTo>
                      <a:pt x="1552992" y="1158332"/>
                    </a:lnTo>
                    <a:lnTo>
                      <a:pt x="1553943" y="1156104"/>
                    </a:lnTo>
                    <a:lnTo>
                      <a:pt x="1554577" y="1153877"/>
                    </a:lnTo>
                    <a:lnTo>
                      <a:pt x="1554577" y="1151649"/>
                    </a:lnTo>
                    <a:lnTo>
                      <a:pt x="1553943" y="1144330"/>
                    </a:lnTo>
                    <a:lnTo>
                      <a:pt x="1553626" y="1142103"/>
                    </a:lnTo>
                    <a:lnTo>
                      <a:pt x="1552675" y="1139875"/>
                    </a:lnTo>
                    <a:lnTo>
                      <a:pt x="1551089" y="1137648"/>
                    </a:lnTo>
                    <a:lnTo>
                      <a:pt x="1549186" y="1136057"/>
                    </a:lnTo>
                    <a:lnTo>
                      <a:pt x="1546966" y="1134784"/>
                    </a:lnTo>
                    <a:lnTo>
                      <a:pt x="1544430" y="1133511"/>
                    </a:lnTo>
                    <a:lnTo>
                      <a:pt x="1541893" y="1132875"/>
                    </a:lnTo>
                    <a:lnTo>
                      <a:pt x="1539038" y="1132875"/>
                    </a:lnTo>
                    <a:lnTo>
                      <a:pt x="1513986" y="1132875"/>
                    </a:lnTo>
                    <a:lnTo>
                      <a:pt x="1510815" y="1132875"/>
                    </a:lnTo>
                    <a:close/>
                    <a:moveTo>
                      <a:pt x="981854" y="1117600"/>
                    </a:moveTo>
                    <a:lnTo>
                      <a:pt x="1765464" y="1117600"/>
                    </a:lnTo>
                    <a:lnTo>
                      <a:pt x="1769904" y="1117918"/>
                    </a:lnTo>
                    <a:lnTo>
                      <a:pt x="1774978" y="1118236"/>
                    </a:lnTo>
                    <a:lnTo>
                      <a:pt x="1779417" y="1119191"/>
                    </a:lnTo>
                    <a:lnTo>
                      <a:pt x="1783857" y="1120464"/>
                    </a:lnTo>
                    <a:lnTo>
                      <a:pt x="1787980" y="1122373"/>
                    </a:lnTo>
                    <a:lnTo>
                      <a:pt x="1792736" y="1124283"/>
                    </a:lnTo>
                    <a:lnTo>
                      <a:pt x="1796542" y="1126510"/>
                    </a:lnTo>
                    <a:lnTo>
                      <a:pt x="1800347" y="1129056"/>
                    </a:lnTo>
                    <a:lnTo>
                      <a:pt x="1803836" y="1131602"/>
                    </a:lnTo>
                    <a:lnTo>
                      <a:pt x="1807007" y="1134466"/>
                    </a:lnTo>
                    <a:lnTo>
                      <a:pt x="1810495" y="1137648"/>
                    </a:lnTo>
                    <a:lnTo>
                      <a:pt x="1813032" y="1141148"/>
                    </a:lnTo>
                    <a:lnTo>
                      <a:pt x="1815252" y="1144649"/>
                    </a:lnTo>
                    <a:lnTo>
                      <a:pt x="1817155" y="1148149"/>
                    </a:lnTo>
                    <a:lnTo>
                      <a:pt x="1818740" y="1151649"/>
                    </a:lnTo>
                    <a:lnTo>
                      <a:pt x="1820009" y="1155468"/>
                    </a:lnTo>
                    <a:lnTo>
                      <a:pt x="1903095" y="1502007"/>
                    </a:lnTo>
                    <a:lnTo>
                      <a:pt x="1903412" y="1506144"/>
                    </a:lnTo>
                    <a:lnTo>
                      <a:pt x="1903412" y="1509963"/>
                    </a:lnTo>
                    <a:lnTo>
                      <a:pt x="1903095" y="1513463"/>
                    </a:lnTo>
                    <a:lnTo>
                      <a:pt x="1901827" y="1516963"/>
                    </a:lnTo>
                    <a:lnTo>
                      <a:pt x="1900241" y="1520146"/>
                    </a:lnTo>
                    <a:lnTo>
                      <a:pt x="1898338" y="1523646"/>
                    </a:lnTo>
                    <a:lnTo>
                      <a:pt x="1895801" y="1526510"/>
                    </a:lnTo>
                    <a:lnTo>
                      <a:pt x="1892313" y="1529056"/>
                    </a:lnTo>
                    <a:lnTo>
                      <a:pt x="1889142" y="1531283"/>
                    </a:lnTo>
                    <a:lnTo>
                      <a:pt x="1885336" y="1533511"/>
                    </a:lnTo>
                    <a:lnTo>
                      <a:pt x="1881214" y="1535420"/>
                    </a:lnTo>
                    <a:lnTo>
                      <a:pt x="1876774" y="1537011"/>
                    </a:lnTo>
                    <a:lnTo>
                      <a:pt x="1871700" y="1538284"/>
                    </a:lnTo>
                    <a:lnTo>
                      <a:pt x="1866626" y="1538920"/>
                    </a:lnTo>
                    <a:lnTo>
                      <a:pt x="1861235" y="1539557"/>
                    </a:lnTo>
                    <a:lnTo>
                      <a:pt x="1855210" y="1539875"/>
                    </a:lnTo>
                    <a:lnTo>
                      <a:pt x="884498" y="1539875"/>
                    </a:lnTo>
                    <a:lnTo>
                      <a:pt x="878789" y="1539557"/>
                    </a:lnTo>
                    <a:lnTo>
                      <a:pt x="873081" y="1538920"/>
                    </a:lnTo>
                    <a:lnTo>
                      <a:pt x="868007" y="1537966"/>
                    </a:lnTo>
                    <a:lnTo>
                      <a:pt x="863250" y="1536693"/>
                    </a:lnTo>
                    <a:lnTo>
                      <a:pt x="858811" y="1535102"/>
                    </a:lnTo>
                    <a:lnTo>
                      <a:pt x="854371" y="1533193"/>
                    </a:lnTo>
                    <a:lnTo>
                      <a:pt x="850566" y="1531283"/>
                    </a:lnTo>
                    <a:lnTo>
                      <a:pt x="847394" y="1528737"/>
                    </a:lnTo>
                    <a:lnTo>
                      <a:pt x="844223" y="1526192"/>
                    </a:lnTo>
                    <a:lnTo>
                      <a:pt x="842003" y="1523010"/>
                    </a:lnTo>
                    <a:lnTo>
                      <a:pt x="839466" y="1519827"/>
                    </a:lnTo>
                    <a:lnTo>
                      <a:pt x="837881" y="1516645"/>
                    </a:lnTo>
                    <a:lnTo>
                      <a:pt x="836929" y="1513463"/>
                    </a:lnTo>
                    <a:lnTo>
                      <a:pt x="836612" y="1509963"/>
                    </a:lnTo>
                    <a:lnTo>
                      <a:pt x="836612" y="1506144"/>
                    </a:lnTo>
                    <a:lnTo>
                      <a:pt x="837246" y="1502007"/>
                    </a:lnTo>
                    <a:lnTo>
                      <a:pt x="926675" y="1154832"/>
                    </a:lnTo>
                    <a:lnTo>
                      <a:pt x="927943" y="1151331"/>
                    </a:lnTo>
                    <a:lnTo>
                      <a:pt x="929529" y="1147513"/>
                    </a:lnTo>
                    <a:lnTo>
                      <a:pt x="931432" y="1144012"/>
                    </a:lnTo>
                    <a:lnTo>
                      <a:pt x="933969" y="1140830"/>
                    </a:lnTo>
                    <a:lnTo>
                      <a:pt x="936823" y="1137011"/>
                    </a:lnTo>
                    <a:lnTo>
                      <a:pt x="939677" y="1134147"/>
                    </a:lnTo>
                    <a:lnTo>
                      <a:pt x="943165" y="1131283"/>
                    </a:lnTo>
                    <a:lnTo>
                      <a:pt x="946971" y="1128738"/>
                    </a:lnTo>
                    <a:lnTo>
                      <a:pt x="950776" y="1126192"/>
                    </a:lnTo>
                    <a:lnTo>
                      <a:pt x="954582" y="1124283"/>
                    </a:lnTo>
                    <a:lnTo>
                      <a:pt x="959021" y="1122373"/>
                    </a:lnTo>
                    <a:lnTo>
                      <a:pt x="963461" y="1120464"/>
                    </a:lnTo>
                    <a:lnTo>
                      <a:pt x="967901" y="1119191"/>
                    </a:lnTo>
                    <a:lnTo>
                      <a:pt x="972341" y="1118236"/>
                    </a:lnTo>
                    <a:lnTo>
                      <a:pt x="977097" y="1117918"/>
                    </a:lnTo>
                    <a:lnTo>
                      <a:pt x="981854" y="1117600"/>
                    </a:lnTo>
                    <a:close/>
                    <a:moveTo>
                      <a:pt x="268430" y="1104583"/>
                    </a:moveTo>
                    <a:lnTo>
                      <a:pt x="254469" y="1109980"/>
                    </a:lnTo>
                    <a:lnTo>
                      <a:pt x="240826" y="1115695"/>
                    </a:lnTo>
                    <a:lnTo>
                      <a:pt x="227500" y="1121410"/>
                    </a:lnTo>
                    <a:lnTo>
                      <a:pt x="214808" y="1127443"/>
                    </a:lnTo>
                    <a:lnTo>
                      <a:pt x="202433" y="1133158"/>
                    </a:lnTo>
                    <a:lnTo>
                      <a:pt x="190693" y="1139190"/>
                    </a:lnTo>
                    <a:lnTo>
                      <a:pt x="178954" y="1145858"/>
                    </a:lnTo>
                    <a:lnTo>
                      <a:pt x="168483" y="1151890"/>
                    </a:lnTo>
                    <a:lnTo>
                      <a:pt x="178954" y="1168718"/>
                    </a:lnTo>
                    <a:lnTo>
                      <a:pt x="190376" y="1185228"/>
                    </a:lnTo>
                    <a:lnTo>
                      <a:pt x="202433" y="1201420"/>
                    </a:lnTo>
                    <a:lnTo>
                      <a:pt x="214490" y="1217295"/>
                    </a:lnTo>
                    <a:lnTo>
                      <a:pt x="227182" y="1232535"/>
                    </a:lnTo>
                    <a:lnTo>
                      <a:pt x="240191" y="1247775"/>
                    </a:lnTo>
                    <a:lnTo>
                      <a:pt x="253835" y="1262380"/>
                    </a:lnTo>
                    <a:lnTo>
                      <a:pt x="267479" y="1276668"/>
                    </a:lnTo>
                    <a:lnTo>
                      <a:pt x="283026" y="1291590"/>
                    </a:lnTo>
                    <a:lnTo>
                      <a:pt x="299208" y="1306195"/>
                    </a:lnTo>
                    <a:lnTo>
                      <a:pt x="313486" y="1301750"/>
                    </a:lnTo>
                    <a:lnTo>
                      <a:pt x="327764" y="1297623"/>
                    </a:lnTo>
                    <a:lnTo>
                      <a:pt x="357590" y="1289368"/>
                    </a:lnTo>
                    <a:lnTo>
                      <a:pt x="350609" y="1278890"/>
                    </a:lnTo>
                    <a:lnTo>
                      <a:pt x="344264" y="1268413"/>
                    </a:lnTo>
                    <a:lnTo>
                      <a:pt x="337600" y="1257618"/>
                    </a:lnTo>
                    <a:lnTo>
                      <a:pt x="331572" y="1246823"/>
                    </a:lnTo>
                    <a:lnTo>
                      <a:pt x="325543" y="1235710"/>
                    </a:lnTo>
                    <a:lnTo>
                      <a:pt x="319515" y="1224280"/>
                    </a:lnTo>
                    <a:lnTo>
                      <a:pt x="313803" y="1213168"/>
                    </a:lnTo>
                    <a:lnTo>
                      <a:pt x="308409" y="1201738"/>
                    </a:lnTo>
                    <a:lnTo>
                      <a:pt x="302381" y="1189990"/>
                    </a:lnTo>
                    <a:lnTo>
                      <a:pt x="297304" y="1178243"/>
                    </a:lnTo>
                    <a:lnTo>
                      <a:pt x="287151" y="1154113"/>
                    </a:lnTo>
                    <a:lnTo>
                      <a:pt x="277315" y="1129665"/>
                    </a:lnTo>
                    <a:lnTo>
                      <a:pt x="268430" y="1104583"/>
                    </a:lnTo>
                    <a:close/>
                    <a:moveTo>
                      <a:pt x="469277" y="1050290"/>
                    </a:moveTo>
                    <a:lnTo>
                      <a:pt x="441990" y="1055688"/>
                    </a:lnTo>
                    <a:lnTo>
                      <a:pt x="415337" y="1061403"/>
                    </a:lnTo>
                    <a:lnTo>
                      <a:pt x="389319" y="1067118"/>
                    </a:lnTo>
                    <a:lnTo>
                      <a:pt x="364253" y="1073785"/>
                    </a:lnTo>
                    <a:lnTo>
                      <a:pt x="343946" y="1079500"/>
                    </a:lnTo>
                    <a:lnTo>
                      <a:pt x="324274" y="1085215"/>
                    </a:lnTo>
                    <a:lnTo>
                      <a:pt x="328716" y="1098550"/>
                    </a:lnTo>
                    <a:lnTo>
                      <a:pt x="333476" y="1111568"/>
                    </a:lnTo>
                    <a:lnTo>
                      <a:pt x="338235" y="1124585"/>
                    </a:lnTo>
                    <a:lnTo>
                      <a:pt x="343629" y="1136968"/>
                    </a:lnTo>
                    <a:lnTo>
                      <a:pt x="349023" y="1149668"/>
                    </a:lnTo>
                    <a:lnTo>
                      <a:pt x="354417" y="1162050"/>
                    </a:lnTo>
                    <a:lnTo>
                      <a:pt x="360446" y="1174115"/>
                    </a:lnTo>
                    <a:lnTo>
                      <a:pt x="366157" y="1186180"/>
                    </a:lnTo>
                    <a:lnTo>
                      <a:pt x="371868" y="1197928"/>
                    </a:lnTo>
                    <a:lnTo>
                      <a:pt x="378531" y="1209358"/>
                    </a:lnTo>
                    <a:lnTo>
                      <a:pt x="384560" y="1220788"/>
                    </a:lnTo>
                    <a:lnTo>
                      <a:pt x="391223" y="1232218"/>
                    </a:lnTo>
                    <a:lnTo>
                      <a:pt x="397886" y="1243013"/>
                    </a:lnTo>
                    <a:lnTo>
                      <a:pt x="404549" y="1254125"/>
                    </a:lnTo>
                    <a:lnTo>
                      <a:pt x="411530" y="1264603"/>
                    </a:lnTo>
                    <a:lnTo>
                      <a:pt x="418510" y="1275080"/>
                    </a:lnTo>
                    <a:lnTo>
                      <a:pt x="442942" y="1270318"/>
                    </a:lnTo>
                    <a:lnTo>
                      <a:pt x="467373" y="1265873"/>
                    </a:lnTo>
                    <a:lnTo>
                      <a:pt x="492440" y="1261428"/>
                    </a:lnTo>
                    <a:lnTo>
                      <a:pt x="518140" y="1257618"/>
                    </a:lnTo>
                    <a:lnTo>
                      <a:pt x="510525" y="1234123"/>
                    </a:lnTo>
                    <a:lnTo>
                      <a:pt x="503545" y="1209993"/>
                    </a:lnTo>
                    <a:lnTo>
                      <a:pt x="496882" y="1184910"/>
                    </a:lnTo>
                    <a:lnTo>
                      <a:pt x="490219" y="1159193"/>
                    </a:lnTo>
                    <a:lnTo>
                      <a:pt x="484507" y="1132840"/>
                    </a:lnTo>
                    <a:lnTo>
                      <a:pt x="479113" y="1106170"/>
                    </a:lnTo>
                    <a:lnTo>
                      <a:pt x="473719" y="1078548"/>
                    </a:lnTo>
                    <a:lnTo>
                      <a:pt x="469277" y="1050290"/>
                    </a:lnTo>
                    <a:close/>
                    <a:moveTo>
                      <a:pt x="742467" y="1024890"/>
                    </a:moveTo>
                    <a:lnTo>
                      <a:pt x="714228" y="1025525"/>
                    </a:lnTo>
                    <a:lnTo>
                      <a:pt x="686623" y="1026478"/>
                    </a:lnTo>
                    <a:lnTo>
                      <a:pt x="659019" y="1028065"/>
                    </a:lnTo>
                    <a:lnTo>
                      <a:pt x="631731" y="1029653"/>
                    </a:lnTo>
                    <a:lnTo>
                      <a:pt x="605396" y="1031875"/>
                    </a:lnTo>
                    <a:lnTo>
                      <a:pt x="578743" y="1034733"/>
                    </a:lnTo>
                    <a:lnTo>
                      <a:pt x="553043" y="1037908"/>
                    </a:lnTo>
                    <a:lnTo>
                      <a:pt x="527025" y="1041083"/>
                    </a:lnTo>
                    <a:lnTo>
                      <a:pt x="530515" y="1059498"/>
                    </a:lnTo>
                    <a:lnTo>
                      <a:pt x="533688" y="1077595"/>
                    </a:lnTo>
                    <a:lnTo>
                      <a:pt x="536861" y="1095375"/>
                    </a:lnTo>
                    <a:lnTo>
                      <a:pt x="540351" y="1112838"/>
                    </a:lnTo>
                    <a:lnTo>
                      <a:pt x="543841" y="1130300"/>
                    </a:lnTo>
                    <a:lnTo>
                      <a:pt x="547966" y="1147128"/>
                    </a:lnTo>
                    <a:lnTo>
                      <a:pt x="552091" y="1163638"/>
                    </a:lnTo>
                    <a:lnTo>
                      <a:pt x="556216" y="1180148"/>
                    </a:lnTo>
                    <a:lnTo>
                      <a:pt x="561292" y="1198245"/>
                    </a:lnTo>
                    <a:lnTo>
                      <a:pt x="566686" y="1216025"/>
                    </a:lnTo>
                    <a:lnTo>
                      <a:pt x="572080" y="1233488"/>
                    </a:lnTo>
                    <a:lnTo>
                      <a:pt x="577792" y="1250315"/>
                    </a:lnTo>
                    <a:lnTo>
                      <a:pt x="597464" y="1248410"/>
                    </a:lnTo>
                    <a:lnTo>
                      <a:pt x="617771" y="1246823"/>
                    </a:lnTo>
                    <a:lnTo>
                      <a:pt x="638077" y="1245235"/>
                    </a:lnTo>
                    <a:lnTo>
                      <a:pt x="658701" y="1243648"/>
                    </a:lnTo>
                    <a:lnTo>
                      <a:pt x="679326" y="1242378"/>
                    </a:lnTo>
                    <a:lnTo>
                      <a:pt x="699950" y="1241425"/>
                    </a:lnTo>
                    <a:lnTo>
                      <a:pt x="721208" y="1240790"/>
                    </a:lnTo>
                    <a:lnTo>
                      <a:pt x="742467" y="1240473"/>
                    </a:lnTo>
                    <a:lnTo>
                      <a:pt x="742467" y="1024890"/>
                    </a:lnTo>
                    <a:close/>
                    <a:moveTo>
                      <a:pt x="507035" y="801688"/>
                    </a:moveTo>
                    <a:lnTo>
                      <a:pt x="507670" y="824865"/>
                    </a:lnTo>
                    <a:lnTo>
                      <a:pt x="508622" y="848360"/>
                    </a:lnTo>
                    <a:lnTo>
                      <a:pt x="509573" y="871538"/>
                    </a:lnTo>
                    <a:lnTo>
                      <a:pt x="510843" y="894080"/>
                    </a:lnTo>
                    <a:lnTo>
                      <a:pt x="512746" y="916940"/>
                    </a:lnTo>
                    <a:lnTo>
                      <a:pt x="514650" y="939165"/>
                    </a:lnTo>
                    <a:lnTo>
                      <a:pt x="516871" y="961073"/>
                    </a:lnTo>
                    <a:lnTo>
                      <a:pt x="519410" y="982663"/>
                    </a:lnTo>
                    <a:lnTo>
                      <a:pt x="546062" y="979170"/>
                    </a:lnTo>
                    <a:lnTo>
                      <a:pt x="572715" y="976313"/>
                    </a:lnTo>
                    <a:lnTo>
                      <a:pt x="600319" y="973455"/>
                    </a:lnTo>
                    <a:lnTo>
                      <a:pt x="627924" y="971233"/>
                    </a:lnTo>
                    <a:lnTo>
                      <a:pt x="656163" y="969328"/>
                    </a:lnTo>
                    <a:lnTo>
                      <a:pt x="684720" y="967740"/>
                    </a:lnTo>
                    <a:lnTo>
                      <a:pt x="713276" y="966788"/>
                    </a:lnTo>
                    <a:lnTo>
                      <a:pt x="742467" y="965835"/>
                    </a:lnTo>
                    <a:lnTo>
                      <a:pt x="742467" y="801688"/>
                    </a:lnTo>
                    <a:lnTo>
                      <a:pt x="507035" y="801688"/>
                    </a:lnTo>
                    <a:close/>
                    <a:moveTo>
                      <a:pt x="273824" y="801688"/>
                    </a:moveTo>
                    <a:lnTo>
                      <a:pt x="274142" y="816610"/>
                    </a:lnTo>
                    <a:lnTo>
                      <a:pt x="275094" y="831533"/>
                    </a:lnTo>
                    <a:lnTo>
                      <a:pt x="276045" y="846455"/>
                    </a:lnTo>
                    <a:lnTo>
                      <a:pt x="276997" y="860743"/>
                    </a:lnTo>
                    <a:lnTo>
                      <a:pt x="278584" y="875665"/>
                    </a:lnTo>
                    <a:lnTo>
                      <a:pt x="280170" y="889953"/>
                    </a:lnTo>
                    <a:lnTo>
                      <a:pt x="281757" y="904558"/>
                    </a:lnTo>
                    <a:lnTo>
                      <a:pt x="283660" y="918845"/>
                    </a:lnTo>
                    <a:lnTo>
                      <a:pt x="285882" y="933133"/>
                    </a:lnTo>
                    <a:lnTo>
                      <a:pt x="288737" y="947103"/>
                    </a:lnTo>
                    <a:lnTo>
                      <a:pt x="291276" y="961073"/>
                    </a:lnTo>
                    <a:lnTo>
                      <a:pt x="293814" y="975043"/>
                    </a:lnTo>
                    <a:lnTo>
                      <a:pt x="296670" y="988695"/>
                    </a:lnTo>
                    <a:lnTo>
                      <a:pt x="299842" y="1002665"/>
                    </a:lnTo>
                    <a:lnTo>
                      <a:pt x="303015" y="1015683"/>
                    </a:lnTo>
                    <a:lnTo>
                      <a:pt x="306823" y="1029335"/>
                    </a:lnTo>
                    <a:lnTo>
                      <a:pt x="324909" y="1023938"/>
                    </a:lnTo>
                    <a:lnTo>
                      <a:pt x="343312" y="1018858"/>
                    </a:lnTo>
                    <a:lnTo>
                      <a:pt x="362032" y="1013778"/>
                    </a:lnTo>
                    <a:lnTo>
                      <a:pt x="381070" y="1009015"/>
                    </a:lnTo>
                    <a:lnTo>
                      <a:pt x="400742" y="1004570"/>
                    </a:lnTo>
                    <a:lnTo>
                      <a:pt x="420414" y="1000125"/>
                    </a:lnTo>
                    <a:lnTo>
                      <a:pt x="440721" y="995998"/>
                    </a:lnTo>
                    <a:lnTo>
                      <a:pt x="461345" y="992188"/>
                    </a:lnTo>
                    <a:lnTo>
                      <a:pt x="458489" y="969328"/>
                    </a:lnTo>
                    <a:lnTo>
                      <a:pt x="456268" y="945833"/>
                    </a:lnTo>
                    <a:lnTo>
                      <a:pt x="454047" y="922655"/>
                    </a:lnTo>
                    <a:lnTo>
                      <a:pt x="452461" y="899160"/>
                    </a:lnTo>
                    <a:lnTo>
                      <a:pt x="451191" y="874713"/>
                    </a:lnTo>
                    <a:lnTo>
                      <a:pt x="449922" y="850900"/>
                    </a:lnTo>
                    <a:lnTo>
                      <a:pt x="448970" y="826135"/>
                    </a:lnTo>
                    <a:lnTo>
                      <a:pt x="448653" y="801688"/>
                    </a:lnTo>
                    <a:lnTo>
                      <a:pt x="273824" y="801688"/>
                    </a:lnTo>
                    <a:close/>
                    <a:moveTo>
                      <a:pt x="59334" y="801688"/>
                    </a:moveTo>
                    <a:lnTo>
                      <a:pt x="60286" y="821690"/>
                    </a:lnTo>
                    <a:lnTo>
                      <a:pt x="62507" y="841693"/>
                    </a:lnTo>
                    <a:lnTo>
                      <a:pt x="64411" y="861378"/>
                    </a:lnTo>
                    <a:lnTo>
                      <a:pt x="67266" y="881380"/>
                    </a:lnTo>
                    <a:lnTo>
                      <a:pt x="70439" y="900748"/>
                    </a:lnTo>
                    <a:lnTo>
                      <a:pt x="74247" y="919798"/>
                    </a:lnTo>
                    <a:lnTo>
                      <a:pt x="78372" y="938848"/>
                    </a:lnTo>
                    <a:lnTo>
                      <a:pt x="83448" y="957898"/>
                    </a:lnTo>
                    <a:lnTo>
                      <a:pt x="88525" y="976630"/>
                    </a:lnTo>
                    <a:lnTo>
                      <a:pt x="94236" y="995045"/>
                    </a:lnTo>
                    <a:lnTo>
                      <a:pt x="100899" y="1013143"/>
                    </a:lnTo>
                    <a:lnTo>
                      <a:pt x="107245" y="1031240"/>
                    </a:lnTo>
                    <a:lnTo>
                      <a:pt x="114860" y="1049020"/>
                    </a:lnTo>
                    <a:lnTo>
                      <a:pt x="122475" y="1066483"/>
                    </a:lnTo>
                    <a:lnTo>
                      <a:pt x="130408" y="1083628"/>
                    </a:lnTo>
                    <a:lnTo>
                      <a:pt x="138975" y="1100773"/>
                    </a:lnTo>
                    <a:lnTo>
                      <a:pt x="150080" y="1094740"/>
                    </a:lnTo>
                    <a:lnTo>
                      <a:pt x="161185" y="1088390"/>
                    </a:lnTo>
                    <a:lnTo>
                      <a:pt x="172925" y="1082358"/>
                    </a:lnTo>
                    <a:lnTo>
                      <a:pt x="184982" y="1076325"/>
                    </a:lnTo>
                    <a:lnTo>
                      <a:pt x="197039" y="1070293"/>
                    </a:lnTo>
                    <a:lnTo>
                      <a:pt x="209731" y="1064895"/>
                    </a:lnTo>
                    <a:lnTo>
                      <a:pt x="222740" y="1059498"/>
                    </a:lnTo>
                    <a:lnTo>
                      <a:pt x="236066" y="1054100"/>
                    </a:lnTo>
                    <a:lnTo>
                      <a:pt x="250979" y="1048385"/>
                    </a:lnTo>
                    <a:lnTo>
                      <a:pt x="247172" y="1033780"/>
                    </a:lnTo>
                    <a:lnTo>
                      <a:pt x="243364" y="1019175"/>
                    </a:lnTo>
                    <a:lnTo>
                      <a:pt x="240191" y="1004570"/>
                    </a:lnTo>
                    <a:lnTo>
                      <a:pt x="236701" y="989330"/>
                    </a:lnTo>
                    <a:lnTo>
                      <a:pt x="233528" y="974408"/>
                    </a:lnTo>
                    <a:lnTo>
                      <a:pt x="230672" y="959168"/>
                    </a:lnTo>
                    <a:lnTo>
                      <a:pt x="228134" y="943928"/>
                    </a:lnTo>
                    <a:lnTo>
                      <a:pt x="225913" y="928370"/>
                    </a:lnTo>
                    <a:lnTo>
                      <a:pt x="223692" y="912813"/>
                    </a:lnTo>
                    <a:lnTo>
                      <a:pt x="221788" y="897573"/>
                    </a:lnTo>
                    <a:lnTo>
                      <a:pt x="220202" y="881698"/>
                    </a:lnTo>
                    <a:lnTo>
                      <a:pt x="218615" y="865823"/>
                    </a:lnTo>
                    <a:lnTo>
                      <a:pt x="217029" y="849948"/>
                    </a:lnTo>
                    <a:lnTo>
                      <a:pt x="216077" y="834073"/>
                    </a:lnTo>
                    <a:lnTo>
                      <a:pt x="215125" y="817880"/>
                    </a:lnTo>
                    <a:lnTo>
                      <a:pt x="214808" y="801688"/>
                    </a:lnTo>
                    <a:lnTo>
                      <a:pt x="59334" y="801688"/>
                    </a:lnTo>
                    <a:close/>
                    <a:moveTo>
                      <a:pt x="1734820" y="720725"/>
                    </a:moveTo>
                    <a:lnTo>
                      <a:pt x="1735138" y="764540"/>
                    </a:lnTo>
                    <a:lnTo>
                      <a:pt x="1735138" y="861378"/>
                    </a:lnTo>
                    <a:lnTo>
                      <a:pt x="1735138" y="913765"/>
                    </a:lnTo>
                    <a:lnTo>
                      <a:pt x="1734503" y="960120"/>
                    </a:lnTo>
                    <a:lnTo>
                      <a:pt x="1734185" y="979488"/>
                    </a:lnTo>
                    <a:lnTo>
                      <a:pt x="1733549" y="994728"/>
                    </a:lnTo>
                    <a:lnTo>
                      <a:pt x="1732914" y="1005840"/>
                    </a:lnTo>
                    <a:lnTo>
                      <a:pt x="1732596" y="1009333"/>
                    </a:lnTo>
                    <a:lnTo>
                      <a:pt x="1732278" y="1011238"/>
                    </a:lnTo>
                    <a:lnTo>
                      <a:pt x="1731642" y="1011873"/>
                    </a:lnTo>
                    <a:lnTo>
                      <a:pt x="1730689" y="1012190"/>
                    </a:lnTo>
                    <a:lnTo>
                      <a:pt x="1727511" y="1013143"/>
                    </a:lnTo>
                    <a:lnTo>
                      <a:pt x="1722744" y="1014095"/>
                    </a:lnTo>
                    <a:lnTo>
                      <a:pt x="1716071" y="1014730"/>
                    </a:lnTo>
                    <a:lnTo>
                      <a:pt x="1708443" y="1015365"/>
                    </a:lnTo>
                    <a:lnTo>
                      <a:pt x="1698910" y="1015683"/>
                    </a:lnTo>
                    <a:lnTo>
                      <a:pt x="1676982" y="1016000"/>
                    </a:lnTo>
                    <a:lnTo>
                      <a:pt x="1650923" y="1016000"/>
                    </a:lnTo>
                    <a:lnTo>
                      <a:pt x="1622321" y="1015683"/>
                    </a:lnTo>
                    <a:lnTo>
                      <a:pt x="1591496" y="1014730"/>
                    </a:lnTo>
                    <a:lnTo>
                      <a:pt x="1559716" y="1013778"/>
                    </a:lnTo>
                    <a:lnTo>
                      <a:pt x="1497746" y="1011555"/>
                    </a:lnTo>
                    <a:lnTo>
                      <a:pt x="1443404" y="1009333"/>
                    </a:lnTo>
                    <a:lnTo>
                      <a:pt x="1390650" y="1006793"/>
                    </a:lnTo>
                    <a:lnTo>
                      <a:pt x="1438319" y="1005205"/>
                    </a:lnTo>
                    <a:lnTo>
                      <a:pt x="1487259" y="1003300"/>
                    </a:lnTo>
                    <a:lnTo>
                      <a:pt x="1543509" y="1000443"/>
                    </a:lnTo>
                    <a:lnTo>
                      <a:pt x="1572428" y="998538"/>
                    </a:lnTo>
                    <a:lnTo>
                      <a:pt x="1600394" y="996633"/>
                    </a:lnTo>
                    <a:lnTo>
                      <a:pt x="1626771" y="994410"/>
                    </a:lnTo>
                    <a:lnTo>
                      <a:pt x="1650605" y="992188"/>
                    </a:lnTo>
                    <a:lnTo>
                      <a:pt x="1671262" y="989648"/>
                    </a:lnTo>
                    <a:lnTo>
                      <a:pt x="1679842" y="988378"/>
                    </a:lnTo>
                    <a:lnTo>
                      <a:pt x="1687787" y="986790"/>
                    </a:lnTo>
                    <a:lnTo>
                      <a:pt x="1693825" y="985520"/>
                    </a:lnTo>
                    <a:lnTo>
                      <a:pt x="1698592" y="983933"/>
                    </a:lnTo>
                    <a:lnTo>
                      <a:pt x="1702088" y="982028"/>
                    </a:lnTo>
                    <a:lnTo>
                      <a:pt x="1703359" y="981075"/>
                    </a:lnTo>
                    <a:lnTo>
                      <a:pt x="1704312" y="980440"/>
                    </a:lnTo>
                    <a:lnTo>
                      <a:pt x="1705266" y="978218"/>
                    </a:lnTo>
                    <a:lnTo>
                      <a:pt x="1706219" y="974725"/>
                    </a:lnTo>
                    <a:lnTo>
                      <a:pt x="1707490" y="969963"/>
                    </a:lnTo>
                    <a:lnTo>
                      <a:pt x="1708443" y="963930"/>
                    </a:lnTo>
                    <a:lnTo>
                      <a:pt x="1710986" y="949960"/>
                    </a:lnTo>
                    <a:lnTo>
                      <a:pt x="1713528" y="932498"/>
                    </a:lnTo>
                    <a:lnTo>
                      <a:pt x="1716071" y="912178"/>
                    </a:lnTo>
                    <a:lnTo>
                      <a:pt x="1718613" y="890270"/>
                    </a:lnTo>
                    <a:lnTo>
                      <a:pt x="1723698" y="844233"/>
                    </a:lnTo>
                    <a:lnTo>
                      <a:pt x="1728147" y="798513"/>
                    </a:lnTo>
                    <a:lnTo>
                      <a:pt x="1731642" y="759143"/>
                    </a:lnTo>
                    <a:lnTo>
                      <a:pt x="1734820" y="720725"/>
                    </a:lnTo>
                    <a:close/>
                    <a:moveTo>
                      <a:pt x="519410" y="561340"/>
                    </a:moveTo>
                    <a:lnTo>
                      <a:pt x="516871" y="583565"/>
                    </a:lnTo>
                    <a:lnTo>
                      <a:pt x="514650" y="605473"/>
                    </a:lnTo>
                    <a:lnTo>
                      <a:pt x="512746" y="627698"/>
                    </a:lnTo>
                    <a:lnTo>
                      <a:pt x="510843" y="650240"/>
                    </a:lnTo>
                    <a:lnTo>
                      <a:pt x="509573" y="673100"/>
                    </a:lnTo>
                    <a:lnTo>
                      <a:pt x="508622" y="695960"/>
                    </a:lnTo>
                    <a:lnTo>
                      <a:pt x="507670" y="719138"/>
                    </a:lnTo>
                    <a:lnTo>
                      <a:pt x="507352" y="742950"/>
                    </a:lnTo>
                    <a:lnTo>
                      <a:pt x="742467" y="742950"/>
                    </a:lnTo>
                    <a:lnTo>
                      <a:pt x="742467" y="578485"/>
                    </a:lnTo>
                    <a:lnTo>
                      <a:pt x="713276" y="577850"/>
                    </a:lnTo>
                    <a:lnTo>
                      <a:pt x="684720" y="576580"/>
                    </a:lnTo>
                    <a:lnTo>
                      <a:pt x="656163" y="575310"/>
                    </a:lnTo>
                    <a:lnTo>
                      <a:pt x="627924" y="573405"/>
                    </a:lnTo>
                    <a:lnTo>
                      <a:pt x="600319" y="570865"/>
                    </a:lnTo>
                    <a:lnTo>
                      <a:pt x="573032" y="568325"/>
                    </a:lnTo>
                    <a:lnTo>
                      <a:pt x="546062" y="564833"/>
                    </a:lnTo>
                    <a:lnTo>
                      <a:pt x="519410" y="561340"/>
                    </a:lnTo>
                    <a:close/>
                    <a:moveTo>
                      <a:pt x="1074474" y="554038"/>
                    </a:moveTo>
                    <a:lnTo>
                      <a:pt x="1100533" y="554038"/>
                    </a:lnTo>
                    <a:lnTo>
                      <a:pt x="1129135" y="554356"/>
                    </a:lnTo>
                    <a:lnTo>
                      <a:pt x="1159961" y="555308"/>
                    </a:lnTo>
                    <a:lnTo>
                      <a:pt x="1191422" y="556261"/>
                    </a:lnTo>
                    <a:lnTo>
                      <a:pt x="1253392" y="558483"/>
                    </a:lnTo>
                    <a:lnTo>
                      <a:pt x="1307734" y="560706"/>
                    </a:lnTo>
                    <a:lnTo>
                      <a:pt x="1360488" y="563246"/>
                    </a:lnTo>
                    <a:lnTo>
                      <a:pt x="1313137" y="564833"/>
                    </a:lnTo>
                    <a:lnTo>
                      <a:pt x="1264197" y="567056"/>
                    </a:lnTo>
                    <a:lnTo>
                      <a:pt x="1207947" y="569913"/>
                    </a:lnTo>
                    <a:lnTo>
                      <a:pt x="1179028" y="571501"/>
                    </a:lnTo>
                    <a:lnTo>
                      <a:pt x="1150745" y="573406"/>
                    </a:lnTo>
                    <a:lnTo>
                      <a:pt x="1124685" y="575628"/>
                    </a:lnTo>
                    <a:lnTo>
                      <a:pt x="1100851" y="577851"/>
                    </a:lnTo>
                    <a:lnTo>
                      <a:pt x="1079877" y="580391"/>
                    </a:lnTo>
                    <a:lnTo>
                      <a:pt x="1071296" y="581661"/>
                    </a:lnTo>
                    <a:lnTo>
                      <a:pt x="1063669" y="583248"/>
                    </a:lnTo>
                    <a:lnTo>
                      <a:pt x="1057313" y="584836"/>
                    </a:lnTo>
                    <a:lnTo>
                      <a:pt x="1052546" y="586423"/>
                    </a:lnTo>
                    <a:lnTo>
                      <a:pt x="1049051" y="588011"/>
                    </a:lnTo>
                    <a:lnTo>
                      <a:pt x="1048097" y="588963"/>
                    </a:lnTo>
                    <a:lnTo>
                      <a:pt x="1046826" y="589598"/>
                    </a:lnTo>
                    <a:lnTo>
                      <a:pt x="1045873" y="591821"/>
                    </a:lnTo>
                    <a:lnTo>
                      <a:pt x="1044919" y="595313"/>
                    </a:lnTo>
                    <a:lnTo>
                      <a:pt x="1042695" y="606108"/>
                    </a:lnTo>
                    <a:lnTo>
                      <a:pt x="1040152" y="620396"/>
                    </a:lnTo>
                    <a:lnTo>
                      <a:pt x="1037610" y="637858"/>
                    </a:lnTo>
                    <a:lnTo>
                      <a:pt x="1035386" y="657861"/>
                    </a:lnTo>
                    <a:lnTo>
                      <a:pt x="1032843" y="679768"/>
                    </a:lnTo>
                    <a:lnTo>
                      <a:pt x="1027441" y="726123"/>
                    </a:lnTo>
                    <a:lnTo>
                      <a:pt x="1022992" y="771526"/>
                    </a:lnTo>
                    <a:lnTo>
                      <a:pt x="1019496" y="811213"/>
                    </a:lnTo>
                    <a:lnTo>
                      <a:pt x="1016318" y="849313"/>
                    </a:lnTo>
                    <a:lnTo>
                      <a:pt x="1016000" y="805498"/>
                    </a:lnTo>
                    <a:lnTo>
                      <a:pt x="1016000" y="708978"/>
                    </a:lnTo>
                    <a:lnTo>
                      <a:pt x="1016318" y="656591"/>
                    </a:lnTo>
                    <a:lnTo>
                      <a:pt x="1016636" y="609918"/>
                    </a:lnTo>
                    <a:lnTo>
                      <a:pt x="1017271" y="590551"/>
                    </a:lnTo>
                    <a:lnTo>
                      <a:pt x="1017589" y="575311"/>
                    </a:lnTo>
                    <a:lnTo>
                      <a:pt x="1018225" y="564198"/>
                    </a:lnTo>
                    <a:lnTo>
                      <a:pt x="1018860" y="560706"/>
                    </a:lnTo>
                    <a:lnTo>
                      <a:pt x="1019178" y="558801"/>
                    </a:lnTo>
                    <a:lnTo>
                      <a:pt x="1019496" y="558166"/>
                    </a:lnTo>
                    <a:lnTo>
                      <a:pt x="1020449" y="557848"/>
                    </a:lnTo>
                    <a:lnTo>
                      <a:pt x="1023627" y="556896"/>
                    </a:lnTo>
                    <a:lnTo>
                      <a:pt x="1028394" y="555943"/>
                    </a:lnTo>
                    <a:lnTo>
                      <a:pt x="1035068" y="555308"/>
                    </a:lnTo>
                    <a:lnTo>
                      <a:pt x="1043013" y="554673"/>
                    </a:lnTo>
                    <a:lnTo>
                      <a:pt x="1052546" y="554356"/>
                    </a:lnTo>
                    <a:lnTo>
                      <a:pt x="1074474" y="554038"/>
                    </a:lnTo>
                    <a:close/>
                    <a:moveTo>
                      <a:pt x="995680" y="516891"/>
                    </a:moveTo>
                    <a:lnTo>
                      <a:pt x="992187" y="517208"/>
                    </a:lnTo>
                    <a:lnTo>
                      <a:pt x="989330" y="518161"/>
                    </a:lnTo>
                    <a:lnTo>
                      <a:pt x="986790" y="519748"/>
                    </a:lnTo>
                    <a:lnTo>
                      <a:pt x="984567" y="521971"/>
                    </a:lnTo>
                    <a:lnTo>
                      <a:pt x="982662" y="524511"/>
                    </a:lnTo>
                    <a:lnTo>
                      <a:pt x="981075" y="527368"/>
                    </a:lnTo>
                    <a:lnTo>
                      <a:pt x="980440" y="530543"/>
                    </a:lnTo>
                    <a:lnTo>
                      <a:pt x="980122" y="534353"/>
                    </a:lnTo>
                    <a:lnTo>
                      <a:pt x="980122" y="1036638"/>
                    </a:lnTo>
                    <a:lnTo>
                      <a:pt x="980440" y="1040131"/>
                    </a:lnTo>
                    <a:lnTo>
                      <a:pt x="981075" y="1043306"/>
                    </a:lnTo>
                    <a:lnTo>
                      <a:pt x="982662" y="1046163"/>
                    </a:lnTo>
                    <a:lnTo>
                      <a:pt x="984567" y="1048703"/>
                    </a:lnTo>
                    <a:lnTo>
                      <a:pt x="986790" y="1050926"/>
                    </a:lnTo>
                    <a:lnTo>
                      <a:pt x="989330" y="1052196"/>
                    </a:lnTo>
                    <a:lnTo>
                      <a:pt x="992187" y="1053783"/>
                    </a:lnTo>
                    <a:lnTo>
                      <a:pt x="995680" y="1054101"/>
                    </a:lnTo>
                    <a:lnTo>
                      <a:pt x="1752918" y="1054101"/>
                    </a:lnTo>
                    <a:lnTo>
                      <a:pt x="1756093" y="1053783"/>
                    </a:lnTo>
                    <a:lnTo>
                      <a:pt x="1759268" y="1052196"/>
                    </a:lnTo>
                    <a:lnTo>
                      <a:pt x="1761808" y="1050926"/>
                    </a:lnTo>
                    <a:lnTo>
                      <a:pt x="1764030" y="1048703"/>
                    </a:lnTo>
                    <a:lnTo>
                      <a:pt x="1765935" y="1046163"/>
                    </a:lnTo>
                    <a:lnTo>
                      <a:pt x="1767205" y="1043306"/>
                    </a:lnTo>
                    <a:lnTo>
                      <a:pt x="1768158" y="1040131"/>
                    </a:lnTo>
                    <a:lnTo>
                      <a:pt x="1768475" y="1036638"/>
                    </a:lnTo>
                    <a:lnTo>
                      <a:pt x="1768475" y="534353"/>
                    </a:lnTo>
                    <a:lnTo>
                      <a:pt x="1768158" y="530543"/>
                    </a:lnTo>
                    <a:lnTo>
                      <a:pt x="1767205" y="527368"/>
                    </a:lnTo>
                    <a:lnTo>
                      <a:pt x="1765935" y="524511"/>
                    </a:lnTo>
                    <a:lnTo>
                      <a:pt x="1764030" y="521971"/>
                    </a:lnTo>
                    <a:lnTo>
                      <a:pt x="1761808" y="519748"/>
                    </a:lnTo>
                    <a:lnTo>
                      <a:pt x="1759268" y="518161"/>
                    </a:lnTo>
                    <a:lnTo>
                      <a:pt x="1756093" y="517208"/>
                    </a:lnTo>
                    <a:lnTo>
                      <a:pt x="1752918" y="516891"/>
                    </a:lnTo>
                    <a:lnTo>
                      <a:pt x="995680" y="516891"/>
                    </a:lnTo>
                    <a:close/>
                    <a:moveTo>
                      <a:pt x="306823" y="515303"/>
                    </a:moveTo>
                    <a:lnTo>
                      <a:pt x="303015" y="528320"/>
                    </a:lnTo>
                    <a:lnTo>
                      <a:pt x="299842" y="541973"/>
                    </a:lnTo>
                    <a:lnTo>
                      <a:pt x="296670" y="555625"/>
                    </a:lnTo>
                    <a:lnTo>
                      <a:pt x="293814" y="569595"/>
                    </a:lnTo>
                    <a:lnTo>
                      <a:pt x="290958" y="583565"/>
                    </a:lnTo>
                    <a:lnTo>
                      <a:pt x="288420" y="597218"/>
                    </a:lnTo>
                    <a:lnTo>
                      <a:pt x="285882" y="611505"/>
                    </a:lnTo>
                    <a:lnTo>
                      <a:pt x="283660" y="625793"/>
                    </a:lnTo>
                    <a:lnTo>
                      <a:pt x="281757" y="640080"/>
                    </a:lnTo>
                    <a:lnTo>
                      <a:pt x="280170" y="654368"/>
                    </a:lnTo>
                    <a:lnTo>
                      <a:pt x="278584" y="668655"/>
                    </a:lnTo>
                    <a:lnTo>
                      <a:pt x="276997" y="683260"/>
                    </a:lnTo>
                    <a:lnTo>
                      <a:pt x="276045" y="698183"/>
                    </a:lnTo>
                    <a:lnTo>
                      <a:pt x="275094" y="713105"/>
                    </a:lnTo>
                    <a:lnTo>
                      <a:pt x="274142" y="728028"/>
                    </a:lnTo>
                    <a:lnTo>
                      <a:pt x="273824" y="742950"/>
                    </a:lnTo>
                    <a:lnTo>
                      <a:pt x="448336" y="742950"/>
                    </a:lnTo>
                    <a:lnTo>
                      <a:pt x="448970" y="718185"/>
                    </a:lnTo>
                    <a:lnTo>
                      <a:pt x="449922" y="693738"/>
                    </a:lnTo>
                    <a:lnTo>
                      <a:pt x="450874" y="669290"/>
                    </a:lnTo>
                    <a:lnTo>
                      <a:pt x="452461" y="645478"/>
                    </a:lnTo>
                    <a:lnTo>
                      <a:pt x="454047" y="621983"/>
                    </a:lnTo>
                    <a:lnTo>
                      <a:pt x="456268" y="598170"/>
                    </a:lnTo>
                    <a:lnTo>
                      <a:pt x="458489" y="574993"/>
                    </a:lnTo>
                    <a:lnTo>
                      <a:pt x="461345" y="552450"/>
                    </a:lnTo>
                    <a:lnTo>
                      <a:pt x="432154" y="546418"/>
                    </a:lnTo>
                    <a:lnTo>
                      <a:pt x="403597" y="540703"/>
                    </a:lnTo>
                    <a:lnTo>
                      <a:pt x="376310" y="534353"/>
                    </a:lnTo>
                    <a:lnTo>
                      <a:pt x="349023" y="527368"/>
                    </a:lnTo>
                    <a:lnTo>
                      <a:pt x="327764" y="521335"/>
                    </a:lnTo>
                    <a:lnTo>
                      <a:pt x="306823" y="515303"/>
                    </a:lnTo>
                    <a:close/>
                    <a:moveTo>
                      <a:pt x="956945" y="477838"/>
                    </a:moveTo>
                    <a:lnTo>
                      <a:pt x="958532" y="477838"/>
                    </a:lnTo>
                    <a:lnTo>
                      <a:pt x="1789748" y="477838"/>
                    </a:lnTo>
                    <a:lnTo>
                      <a:pt x="1791653" y="477838"/>
                    </a:lnTo>
                    <a:lnTo>
                      <a:pt x="1793240" y="478156"/>
                    </a:lnTo>
                    <a:lnTo>
                      <a:pt x="1796415" y="479743"/>
                    </a:lnTo>
                    <a:lnTo>
                      <a:pt x="1799273" y="481648"/>
                    </a:lnTo>
                    <a:lnTo>
                      <a:pt x="1801813" y="483871"/>
                    </a:lnTo>
                    <a:lnTo>
                      <a:pt x="1803718" y="486728"/>
                    </a:lnTo>
                    <a:lnTo>
                      <a:pt x="1805305" y="490221"/>
                    </a:lnTo>
                    <a:lnTo>
                      <a:pt x="1806258" y="493713"/>
                    </a:lnTo>
                    <a:lnTo>
                      <a:pt x="1806575" y="498158"/>
                    </a:lnTo>
                    <a:lnTo>
                      <a:pt x="1806575" y="1074103"/>
                    </a:lnTo>
                    <a:lnTo>
                      <a:pt x="1806258" y="1077913"/>
                    </a:lnTo>
                    <a:lnTo>
                      <a:pt x="1805305" y="1081406"/>
                    </a:lnTo>
                    <a:lnTo>
                      <a:pt x="1803718" y="1084898"/>
                    </a:lnTo>
                    <a:lnTo>
                      <a:pt x="1801813" y="1088073"/>
                    </a:lnTo>
                    <a:lnTo>
                      <a:pt x="1799273" y="1090613"/>
                    </a:lnTo>
                    <a:lnTo>
                      <a:pt x="1796415" y="1092201"/>
                    </a:lnTo>
                    <a:lnTo>
                      <a:pt x="1793240" y="1093471"/>
                    </a:lnTo>
                    <a:lnTo>
                      <a:pt x="1791653" y="1093788"/>
                    </a:lnTo>
                    <a:lnTo>
                      <a:pt x="1789748" y="1093788"/>
                    </a:lnTo>
                    <a:lnTo>
                      <a:pt x="958532" y="1093788"/>
                    </a:lnTo>
                    <a:lnTo>
                      <a:pt x="956945" y="1093788"/>
                    </a:lnTo>
                    <a:lnTo>
                      <a:pt x="955040" y="1093471"/>
                    </a:lnTo>
                    <a:lnTo>
                      <a:pt x="951865" y="1092201"/>
                    </a:lnTo>
                    <a:lnTo>
                      <a:pt x="949325" y="1090613"/>
                    </a:lnTo>
                    <a:lnTo>
                      <a:pt x="946785" y="1088073"/>
                    </a:lnTo>
                    <a:lnTo>
                      <a:pt x="944562" y="1084898"/>
                    </a:lnTo>
                    <a:lnTo>
                      <a:pt x="942657" y="1081406"/>
                    </a:lnTo>
                    <a:lnTo>
                      <a:pt x="941705" y="1077913"/>
                    </a:lnTo>
                    <a:lnTo>
                      <a:pt x="941387" y="1074103"/>
                    </a:lnTo>
                    <a:lnTo>
                      <a:pt x="941387" y="498158"/>
                    </a:lnTo>
                    <a:lnTo>
                      <a:pt x="941705" y="493713"/>
                    </a:lnTo>
                    <a:lnTo>
                      <a:pt x="942657" y="490221"/>
                    </a:lnTo>
                    <a:lnTo>
                      <a:pt x="944562" y="486728"/>
                    </a:lnTo>
                    <a:lnTo>
                      <a:pt x="946785" y="483871"/>
                    </a:lnTo>
                    <a:lnTo>
                      <a:pt x="949325" y="481648"/>
                    </a:lnTo>
                    <a:lnTo>
                      <a:pt x="951865" y="479743"/>
                    </a:lnTo>
                    <a:lnTo>
                      <a:pt x="955040" y="478156"/>
                    </a:lnTo>
                    <a:lnTo>
                      <a:pt x="956945" y="477838"/>
                    </a:lnTo>
                    <a:close/>
                    <a:moveTo>
                      <a:pt x="138975" y="443230"/>
                    </a:moveTo>
                    <a:lnTo>
                      <a:pt x="130408" y="460375"/>
                    </a:lnTo>
                    <a:lnTo>
                      <a:pt x="122475" y="477838"/>
                    </a:lnTo>
                    <a:lnTo>
                      <a:pt x="114860" y="495300"/>
                    </a:lnTo>
                    <a:lnTo>
                      <a:pt x="107245" y="513080"/>
                    </a:lnTo>
                    <a:lnTo>
                      <a:pt x="100899" y="531178"/>
                    </a:lnTo>
                    <a:lnTo>
                      <a:pt x="94236" y="549593"/>
                    </a:lnTo>
                    <a:lnTo>
                      <a:pt x="88525" y="568008"/>
                    </a:lnTo>
                    <a:lnTo>
                      <a:pt x="83448" y="586740"/>
                    </a:lnTo>
                    <a:lnTo>
                      <a:pt x="78372" y="605473"/>
                    </a:lnTo>
                    <a:lnTo>
                      <a:pt x="74247" y="624523"/>
                    </a:lnTo>
                    <a:lnTo>
                      <a:pt x="70439" y="643890"/>
                    </a:lnTo>
                    <a:lnTo>
                      <a:pt x="67266" y="663258"/>
                    </a:lnTo>
                    <a:lnTo>
                      <a:pt x="64411" y="682943"/>
                    </a:lnTo>
                    <a:lnTo>
                      <a:pt x="62507" y="702628"/>
                    </a:lnTo>
                    <a:lnTo>
                      <a:pt x="60286" y="722948"/>
                    </a:lnTo>
                    <a:lnTo>
                      <a:pt x="59334" y="742950"/>
                    </a:lnTo>
                    <a:lnTo>
                      <a:pt x="214808" y="742950"/>
                    </a:lnTo>
                    <a:lnTo>
                      <a:pt x="215125" y="726758"/>
                    </a:lnTo>
                    <a:lnTo>
                      <a:pt x="216077" y="710565"/>
                    </a:lnTo>
                    <a:lnTo>
                      <a:pt x="217029" y="694373"/>
                    </a:lnTo>
                    <a:lnTo>
                      <a:pt x="218615" y="678498"/>
                    </a:lnTo>
                    <a:lnTo>
                      <a:pt x="220202" y="662623"/>
                    </a:lnTo>
                    <a:lnTo>
                      <a:pt x="221788" y="647065"/>
                    </a:lnTo>
                    <a:lnTo>
                      <a:pt x="223692" y="631190"/>
                    </a:lnTo>
                    <a:lnTo>
                      <a:pt x="225913" y="615950"/>
                    </a:lnTo>
                    <a:lnTo>
                      <a:pt x="228134" y="600710"/>
                    </a:lnTo>
                    <a:lnTo>
                      <a:pt x="230672" y="585470"/>
                    </a:lnTo>
                    <a:lnTo>
                      <a:pt x="233528" y="570230"/>
                    </a:lnTo>
                    <a:lnTo>
                      <a:pt x="236701" y="554990"/>
                    </a:lnTo>
                    <a:lnTo>
                      <a:pt x="239874" y="540068"/>
                    </a:lnTo>
                    <a:lnTo>
                      <a:pt x="243364" y="525145"/>
                    </a:lnTo>
                    <a:lnTo>
                      <a:pt x="247172" y="510540"/>
                    </a:lnTo>
                    <a:lnTo>
                      <a:pt x="250979" y="496253"/>
                    </a:lnTo>
                    <a:lnTo>
                      <a:pt x="235749" y="490220"/>
                    </a:lnTo>
                    <a:lnTo>
                      <a:pt x="220519" y="484188"/>
                    </a:lnTo>
                    <a:lnTo>
                      <a:pt x="205924" y="477520"/>
                    </a:lnTo>
                    <a:lnTo>
                      <a:pt x="191645" y="471170"/>
                    </a:lnTo>
                    <a:lnTo>
                      <a:pt x="177684" y="464820"/>
                    </a:lnTo>
                    <a:lnTo>
                      <a:pt x="164358" y="457518"/>
                    </a:lnTo>
                    <a:lnTo>
                      <a:pt x="151666" y="450850"/>
                    </a:lnTo>
                    <a:lnTo>
                      <a:pt x="138975" y="443230"/>
                    </a:lnTo>
                    <a:close/>
                    <a:moveTo>
                      <a:pt x="577792" y="294005"/>
                    </a:moveTo>
                    <a:lnTo>
                      <a:pt x="570177" y="317500"/>
                    </a:lnTo>
                    <a:lnTo>
                      <a:pt x="562562" y="341630"/>
                    </a:lnTo>
                    <a:lnTo>
                      <a:pt x="555581" y="366713"/>
                    </a:lnTo>
                    <a:lnTo>
                      <a:pt x="549235" y="392748"/>
                    </a:lnTo>
                    <a:lnTo>
                      <a:pt x="542889" y="419100"/>
                    </a:lnTo>
                    <a:lnTo>
                      <a:pt x="537495" y="446405"/>
                    </a:lnTo>
                    <a:lnTo>
                      <a:pt x="532101" y="474345"/>
                    </a:lnTo>
                    <a:lnTo>
                      <a:pt x="527342" y="503238"/>
                    </a:lnTo>
                    <a:lnTo>
                      <a:pt x="553043" y="506413"/>
                    </a:lnTo>
                    <a:lnTo>
                      <a:pt x="578743" y="509588"/>
                    </a:lnTo>
                    <a:lnTo>
                      <a:pt x="605396" y="512128"/>
                    </a:lnTo>
                    <a:lnTo>
                      <a:pt x="631731" y="514668"/>
                    </a:lnTo>
                    <a:lnTo>
                      <a:pt x="659019" y="516573"/>
                    </a:lnTo>
                    <a:lnTo>
                      <a:pt x="686623" y="517843"/>
                    </a:lnTo>
                    <a:lnTo>
                      <a:pt x="714228" y="519113"/>
                    </a:lnTo>
                    <a:lnTo>
                      <a:pt x="742467" y="519748"/>
                    </a:lnTo>
                    <a:lnTo>
                      <a:pt x="742467" y="303848"/>
                    </a:lnTo>
                    <a:lnTo>
                      <a:pt x="721208" y="303213"/>
                    </a:lnTo>
                    <a:lnTo>
                      <a:pt x="699950" y="302578"/>
                    </a:lnTo>
                    <a:lnTo>
                      <a:pt x="679326" y="301625"/>
                    </a:lnTo>
                    <a:lnTo>
                      <a:pt x="658701" y="300673"/>
                    </a:lnTo>
                    <a:lnTo>
                      <a:pt x="638077" y="299403"/>
                    </a:lnTo>
                    <a:lnTo>
                      <a:pt x="618088" y="297815"/>
                    </a:lnTo>
                    <a:lnTo>
                      <a:pt x="597464" y="295910"/>
                    </a:lnTo>
                    <a:lnTo>
                      <a:pt x="577792" y="294005"/>
                    </a:lnTo>
                    <a:close/>
                    <a:moveTo>
                      <a:pt x="418510" y="269240"/>
                    </a:moveTo>
                    <a:lnTo>
                      <a:pt x="411530" y="279718"/>
                    </a:lnTo>
                    <a:lnTo>
                      <a:pt x="404549" y="290513"/>
                    </a:lnTo>
                    <a:lnTo>
                      <a:pt x="397886" y="300990"/>
                    </a:lnTo>
                    <a:lnTo>
                      <a:pt x="391223" y="312103"/>
                    </a:lnTo>
                    <a:lnTo>
                      <a:pt x="384560" y="323533"/>
                    </a:lnTo>
                    <a:lnTo>
                      <a:pt x="378531" y="334645"/>
                    </a:lnTo>
                    <a:lnTo>
                      <a:pt x="371868" y="346393"/>
                    </a:lnTo>
                    <a:lnTo>
                      <a:pt x="366157" y="358458"/>
                    </a:lnTo>
                    <a:lnTo>
                      <a:pt x="360446" y="370205"/>
                    </a:lnTo>
                    <a:lnTo>
                      <a:pt x="354417" y="382270"/>
                    </a:lnTo>
                    <a:lnTo>
                      <a:pt x="349023" y="394653"/>
                    </a:lnTo>
                    <a:lnTo>
                      <a:pt x="343946" y="407035"/>
                    </a:lnTo>
                    <a:lnTo>
                      <a:pt x="338870" y="419735"/>
                    </a:lnTo>
                    <a:lnTo>
                      <a:pt x="333476" y="432753"/>
                    </a:lnTo>
                    <a:lnTo>
                      <a:pt x="328716" y="445770"/>
                    </a:lnTo>
                    <a:lnTo>
                      <a:pt x="324274" y="458788"/>
                    </a:lnTo>
                    <a:lnTo>
                      <a:pt x="341091" y="463868"/>
                    </a:lnTo>
                    <a:lnTo>
                      <a:pt x="358224" y="468948"/>
                    </a:lnTo>
                    <a:lnTo>
                      <a:pt x="375993" y="473393"/>
                    </a:lnTo>
                    <a:lnTo>
                      <a:pt x="393761" y="477838"/>
                    </a:lnTo>
                    <a:lnTo>
                      <a:pt x="412164" y="482283"/>
                    </a:lnTo>
                    <a:lnTo>
                      <a:pt x="430885" y="486410"/>
                    </a:lnTo>
                    <a:lnTo>
                      <a:pt x="449922" y="490220"/>
                    </a:lnTo>
                    <a:lnTo>
                      <a:pt x="469277" y="493713"/>
                    </a:lnTo>
                    <a:lnTo>
                      <a:pt x="472133" y="474663"/>
                    </a:lnTo>
                    <a:lnTo>
                      <a:pt x="475623" y="455930"/>
                    </a:lnTo>
                    <a:lnTo>
                      <a:pt x="479113" y="437515"/>
                    </a:lnTo>
                    <a:lnTo>
                      <a:pt x="482921" y="419418"/>
                    </a:lnTo>
                    <a:lnTo>
                      <a:pt x="486728" y="401320"/>
                    </a:lnTo>
                    <a:lnTo>
                      <a:pt x="490536" y="383540"/>
                    </a:lnTo>
                    <a:lnTo>
                      <a:pt x="495295" y="366395"/>
                    </a:lnTo>
                    <a:lnTo>
                      <a:pt x="499420" y="349250"/>
                    </a:lnTo>
                    <a:lnTo>
                      <a:pt x="503862" y="333058"/>
                    </a:lnTo>
                    <a:lnTo>
                      <a:pt x="508304" y="317183"/>
                    </a:lnTo>
                    <a:lnTo>
                      <a:pt x="513381" y="301943"/>
                    </a:lnTo>
                    <a:lnTo>
                      <a:pt x="518140" y="286703"/>
                    </a:lnTo>
                    <a:lnTo>
                      <a:pt x="492440" y="282893"/>
                    </a:lnTo>
                    <a:lnTo>
                      <a:pt x="467691" y="278765"/>
                    </a:lnTo>
                    <a:lnTo>
                      <a:pt x="442942" y="274320"/>
                    </a:lnTo>
                    <a:lnTo>
                      <a:pt x="418510" y="269240"/>
                    </a:lnTo>
                    <a:close/>
                    <a:moveTo>
                      <a:pt x="299208" y="238125"/>
                    </a:moveTo>
                    <a:lnTo>
                      <a:pt x="283026" y="252730"/>
                    </a:lnTo>
                    <a:lnTo>
                      <a:pt x="275411" y="260033"/>
                    </a:lnTo>
                    <a:lnTo>
                      <a:pt x="267479" y="267653"/>
                    </a:lnTo>
                    <a:lnTo>
                      <a:pt x="253835" y="281940"/>
                    </a:lnTo>
                    <a:lnTo>
                      <a:pt x="240191" y="296863"/>
                    </a:lnTo>
                    <a:lnTo>
                      <a:pt x="227182" y="311785"/>
                    </a:lnTo>
                    <a:lnTo>
                      <a:pt x="214490" y="327343"/>
                    </a:lnTo>
                    <a:lnTo>
                      <a:pt x="202433" y="343218"/>
                    </a:lnTo>
                    <a:lnTo>
                      <a:pt x="190376" y="359093"/>
                    </a:lnTo>
                    <a:lnTo>
                      <a:pt x="178954" y="375603"/>
                    </a:lnTo>
                    <a:lnTo>
                      <a:pt x="168483" y="392430"/>
                    </a:lnTo>
                    <a:lnTo>
                      <a:pt x="178002" y="398145"/>
                    </a:lnTo>
                    <a:lnTo>
                      <a:pt x="188472" y="403860"/>
                    </a:lnTo>
                    <a:lnTo>
                      <a:pt x="198943" y="409575"/>
                    </a:lnTo>
                    <a:lnTo>
                      <a:pt x="210048" y="414973"/>
                    </a:lnTo>
                    <a:lnTo>
                      <a:pt x="221471" y="420053"/>
                    </a:lnTo>
                    <a:lnTo>
                      <a:pt x="232894" y="425450"/>
                    </a:lnTo>
                    <a:lnTo>
                      <a:pt x="245268" y="430848"/>
                    </a:lnTo>
                    <a:lnTo>
                      <a:pt x="257642" y="435610"/>
                    </a:lnTo>
                    <a:lnTo>
                      <a:pt x="268430" y="439738"/>
                    </a:lnTo>
                    <a:lnTo>
                      <a:pt x="277315" y="414655"/>
                    </a:lnTo>
                    <a:lnTo>
                      <a:pt x="287151" y="390208"/>
                    </a:lnTo>
                    <a:lnTo>
                      <a:pt x="297304" y="366078"/>
                    </a:lnTo>
                    <a:lnTo>
                      <a:pt x="302381" y="354330"/>
                    </a:lnTo>
                    <a:lnTo>
                      <a:pt x="308409" y="342900"/>
                    </a:lnTo>
                    <a:lnTo>
                      <a:pt x="313803" y="331153"/>
                    </a:lnTo>
                    <a:lnTo>
                      <a:pt x="319515" y="319723"/>
                    </a:lnTo>
                    <a:lnTo>
                      <a:pt x="325543" y="308610"/>
                    </a:lnTo>
                    <a:lnTo>
                      <a:pt x="331572" y="297498"/>
                    </a:lnTo>
                    <a:lnTo>
                      <a:pt x="337600" y="286703"/>
                    </a:lnTo>
                    <a:lnTo>
                      <a:pt x="344264" y="275908"/>
                    </a:lnTo>
                    <a:lnTo>
                      <a:pt x="350609" y="265430"/>
                    </a:lnTo>
                    <a:lnTo>
                      <a:pt x="357590" y="254953"/>
                    </a:lnTo>
                    <a:lnTo>
                      <a:pt x="349023" y="253048"/>
                    </a:lnTo>
                    <a:lnTo>
                      <a:pt x="323957" y="245745"/>
                    </a:lnTo>
                    <a:lnTo>
                      <a:pt x="299208" y="238125"/>
                    </a:lnTo>
                    <a:close/>
                    <a:moveTo>
                      <a:pt x="1081336" y="129223"/>
                    </a:moveTo>
                    <a:lnTo>
                      <a:pt x="1090538" y="137795"/>
                    </a:lnTo>
                    <a:lnTo>
                      <a:pt x="1099422" y="146368"/>
                    </a:lnTo>
                    <a:lnTo>
                      <a:pt x="1107989" y="155575"/>
                    </a:lnTo>
                    <a:lnTo>
                      <a:pt x="1116873" y="164465"/>
                    </a:lnTo>
                    <a:lnTo>
                      <a:pt x="1125123" y="173990"/>
                    </a:lnTo>
                    <a:lnTo>
                      <a:pt x="1133690" y="183833"/>
                    </a:lnTo>
                    <a:lnTo>
                      <a:pt x="1141622" y="193358"/>
                    </a:lnTo>
                    <a:lnTo>
                      <a:pt x="1149555" y="203518"/>
                    </a:lnTo>
                    <a:lnTo>
                      <a:pt x="1164467" y="199708"/>
                    </a:lnTo>
                    <a:lnTo>
                      <a:pt x="1179380" y="195898"/>
                    </a:lnTo>
                    <a:lnTo>
                      <a:pt x="1188899" y="193358"/>
                    </a:lnTo>
                    <a:lnTo>
                      <a:pt x="1175890" y="184468"/>
                    </a:lnTo>
                    <a:lnTo>
                      <a:pt x="1162881" y="175578"/>
                    </a:lnTo>
                    <a:lnTo>
                      <a:pt x="1149872" y="167323"/>
                    </a:lnTo>
                    <a:lnTo>
                      <a:pt x="1136863" y="159068"/>
                    </a:lnTo>
                    <a:lnTo>
                      <a:pt x="1123219" y="151130"/>
                    </a:lnTo>
                    <a:lnTo>
                      <a:pt x="1109258" y="143510"/>
                    </a:lnTo>
                    <a:lnTo>
                      <a:pt x="1095297" y="136208"/>
                    </a:lnTo>
                    <a:lnTo>
                      <a:pt x="1081336" y="129223"/>
                    </a:lnTo>
                    <a:close/>
                    <a:moveTo>
                      <a:pt x="462297" y="129223"/>
                    </a:moveTo>
                    <a:lnTo>
                      <a:pt x="448336" y="136208"/>
                    </a:lnTo>
                    <a:lnTo>
                      <a:pt x="434375" y="143510"/>
                    </a:lnTo>
                    <a:lnTo>
                      <a:pt x="420731" y="151130"/>
                    </a:lnTo>
                    <a:lnTo>
                      <a:pt x="407088" y="159068"/>
                    </a:lnTo>
                    <a:lnTo>
                      <a:pt x="394079" y="167323"/>
                    </a:lnTo>
                    <a:lnTo>
                      <a:pt x="380752" y="175578"/>
                    </a:lnTo>
                    <a:lnTo>
                      <a:pt x="367743" y="184468"/>
                    </a:lnTo>
                    <a:lnTo>
                      <a:pt x="355052" y="193358"/>
                    </a:lnTo>
                    <a:lnTo>
                      <a:pt x="374406" y="198438"/>
                    </a:lnTo>
                    <a:lnTo>
                      <a:pt x="394079" y="203518"/>
                    </a:lnTo>
                    <a:lnTo>
                      <a:pt x="402011" y="193358"/>
                    </a:lnTo>
                    <a:lnTo>
                      <a:pt x="410261" y="183833"/>
                    </a:lnTo>
                    <a:lnTo>
                      <a:pt x="418510" y="173990"/>
                    </a:lnTo>
                    <a:lnTo>
                      <a:pt x="427077" y="164465"/>
                    </a:lnTo>
                    <a:lnTo>
                      <a:pt x="435644" y="155575"/>
                    </a:lnTo>
                    <a:lnTo>
                      <a:pt x="444528" y="146368"/>
                    </a:lnTo>
                    <a:lnTo>
                      <a:pt x="453095" y="137795"/>
                    </a:lnTo>
                    <a:lnTo>
                      <a:pt x="462297" y="129223"/>
                    </a:lnTo>
                    <a:close/>
                    <a:moveTo>
                      <a:pt x="931891" y="96838"/>
                    </a:moveTo>
                    <a:lnTo>
                      <a:pt x="942045" y="110490"/>
                    </a:lnTo>
                    <a:lnTo>
                      <a:pt x="951881" y="125413"/>
                    </a:lnTo>
                    <a:lnTo>
                      <a:pt x="961717" y="140970"/>
                    </a:lnTo>
                    <a:lnTo>
                      <a:pt x="970918" y="157480"/>
                    </a:lnTo>
                    <a:lnTo>
                      <a:pt x="979803" y="174625"/>
                    </a:lnTo>
                    <a:lnTo>
                      <a:pt x="988369" y="192405"/>
                    </a:lnTo>
                    <a:lnTo>
                      <a:pt x="996936" y="210820"/>
                    </a:lnTo>
                    <a:lnTo>
                      <a:pt x="1004869" y="230188"/>
                    </a:lnTo>
                    <a:lnTo>
                      <a:pt x="1025176" y="227330"/>
                    </a:lnTo>
                    <a:lnTo>
                      <a:pt x="1045165" y="224155"/>
                    </a:lnTo>
                    <a:lnTo>
                      <a:pt x="1065472" y="220980"/>
                    </a:lnTo>
                    <a:lnTo>
                      <a:pt x="1084827" y="217170"/>
                    </a:lnTo>
                    <a:lnTo>
                      <a:pt x="1076260" y="207645"/>
                    </a:lnTo>
                    <a:lnTo>
                      <a:pt x="1067376" y="198120"/>
                    </a:lnTo>
                    <a:lnTo>
                      <a:pt x="1058491" y="188913"/>
                    </a:lnTo>
                    <a:lnTo>
                      <a:pt x="1049607" y="180023"/>
                    </a:lnTo>
                    <a:lnTo>
                      <a:pt x="1040406" y="171450"/>
                    </a:lnTo>
                    <a:lnTo>
                      <a:pt x="1031204" y="163195"/>
                    </a:lnTo>
                    <a:lnTo>
                      <a:pt x="1021685" y="155258"/>
                    </a:lnTo>
                    <a:lnTo>
                      <a:pt x="1011849" y="147320"/>
                    </a:lnTo>
                    <a:lnTo>
                      <a:pt x="1002648" y="140018"/>
                    </a:lnTo>
                    <a:lnTo>
                      <a:pt x="992494" y="133033"/>
                    </a:lnTo>
                    <a:lnTo>
                      <a:pt x="982975" y="126048"/>
                    </a:lnTo>
                    <a:lnTo>
                      <a:pt x="972822" y="119380"/>
                    </a:lnTo>
                    <a:lnTo>
                      <a:pt x="962986" y="113348"/>
                    </a:lnTo>
                    <a:lnTo>
                      <a:pt x="952515" y="107315"/>
                    </a:lnTo>
                    <a:lnTo>
                      <a:pt x="942045" y="101918"/>
                    </a:lnTo>
                    <a:lnTo>
                      <a:pt x="931891" y="96838"/>
                    </a:lnTo>
                    <a:close/>
                    <a:moveTo>
                      <a:pt x="611742" y="96838"/>
                    </a:moveTo>
                    <a:lnTo>
                      <a:pt x="601589" y="101918"/>
                    </a:lnTo>
                    <a:lnTo>
                      <a:pt x="591118" y="107315"/>
                    </a:lnTo>
                    <a:lnTo>
                      <a:pt x="580965" y="113348"/>
                    </a:lnTo>
                    <a:lnTo>
                      <a:pt x="570811" y="119698"/>
                    </a:lnTo>
                    <a:lnTo>
                      <a:pt x="560658" y="126048"/>
                    </a:lnTo>
                    <a:lnTo>
                      <a:pt x="551139" y="133033"/>
                    </a:lnTo>
                    <a:lnTo>
                      <a:pt x="540986" y="140018"/>
                    </a:lnTo>
                    <a:lnTo>
                      <a:pt x="531784" y="147320"/>
                    </a:lnTo>
                    <a:lnTo>
                      <a:pt x="521948" y="155258"/>
                    </a:lnTo>
                    <a:lnTo>
                      <a:pt x="512746" y="163195"/>
                    </a:lnTo>
                    <a:lnTo>
                      <a:pt x="503228" y="171450"/>
                    </a:lnTo>
                    <a:lnTo>
                      <a:pt x="494343" y="180023"/>
                    </a:lnTo>
                    <a:lnTo>
                      <a:pt x="485142" y="189230"/>
                    </a:lnTo>
                    <a:lnTo>
                      <a:pt x="476258" y="198120"/>
                    </a:lnTo>
                    <a:lnTo>
                      <a:pt x="467691" y="207645"/>
                    </a:lnTo>
                    <a:lnTo>
                      <a:pt x="458807" y="217170"/>
                    </a:lnTo>
                    <a:lnTo>
                      <a:pt x="478479" y="220980"/>
                    </a:lnTo>
                    <a:lnTo>
                      <a:pt x="498468" y="224155"/>
                    </a:lnTo>
                    <a:lnTo>
                      <a:pt x="518458" y="227330"/>
                    </a:lnTo>
                    <a:lnTo>
                      <a:pt x="538764" y="230188"/>
                    </a:lnTo>
                    <a:lnTo>
                      <a:pt x="547014" y="210820"/>
                    </a:lnTo>
                    <a:lnTo>
                      <a:pt x="555264" y="192405"/>
                    </a:lnTo>
                    <a:lnTo>
                      <a:pt x="564148" y="174625"/>
                    </a:lnTo>
                    <a:lnTo>
                      <a:pt x="573032" y="157480"/>
                    </a:lnTo>
                    <a:lnTo>
                      <a:pt x="582234" y="140970"/>
                    </a:lnTo>
                    <a:lnTo>
                      <a:pt x="591753" y="125413"/>
                    </a:lnTo>
                    <a:lnTo>
                      <a:pt x="601589" y="110490"/>
                    </a:lnTo>
                    <a:lnTo>
                      <a:pt x="611742" y="96838"/>
                    </a:lnTo>
                    <a:close/>
                    <a:moveTo>
                      <a:pt x="801166" y="63818"/>
                    </a:moveTo>
                    <a:lnTo>
                      <a:pt x="801166" y="245110"/>
                    </a:lnTo>
                    <a:lnTo>
                      <a:pt x="837655" y="244158"/>
                    </a:lnTo>
                    <a:lnTo>
                      <a:pt x="873509" y="242570"/>
                    </a:lnTo>
                    <a:lnTo>
                      <a:pt x="909363" y="240348"/>
                    </a:lnTo>
                    <a:lnTo>
                      <a:pt x="944266" y="237173"/>
                    </a:lnTo>
                    <a:lnTo>
                      <a:pt x="935064" y="216853"/>
                    </a:lnTo>
                    <a:lnTo>
                      <a:pt x="925545" y="197803"/>
                    </a:lnTo>
                    <a:lnTo>
                      <a:pt x="916027" y="179705"/>
                    </a:lnTo>
                    <a:lnTo>
                      <a:pt x="906190" y="162878"/>
                    </a:lnTo>
                    <a:lnTo>
                      <a:pt x="901114" y="155258"/>
                    </a:lnTo>
                    <a:lnTo>
                      <a:pt x="896037" y="147320"/>
                    </a:lnTo>
                    <a:lnTo>
                      <a:pt x="890960" y="140018"/>
                    </a:lnTo>
                    <a:lnTo>
                      <a:pt x="885884" y="133033"/>
                    </a:lnTo>
                    <a:lnTo>
                      <a:pt x="880807" y="126048"/>
                    </a:lnTo>
                    <a:lnTo>
                      <a:pt x="875730" y="119698"/>
                    </a:lnTo>
                    <a:lnTo>
                      <a:pt x="870019" y="113665"/>
                    </a:lnTo>
                    <a:lnTo>
                      <a:pt x="864942" y="107633"/>
                    </a:lnTo>
                    <a:lnTo>
                      <a:pt x="856693" y="99695"/>
                    </a:lnTo>
                    <a:lnTo>
                      <a:pt x="848760" y="92075"/>
                    </a:lnTo>
                    <a:lnTo>
                      <a:pt x="840828" y="85725"/>
                    </a:lnTo>
                    <a:lnTo>
                      <a:pt x="832896" y="79693"/>
                    </a:lnTo>
                    <a:lnTo>
                      <a:pt x="824963" y="74613"/>
                    </a:lnTo>
                    <a:lnTo>
                      <a:pt x="817031" y="70168"/>
                    </a:lnTo>
                    <a:lnTo>
                      <a:pt x="809099" y="66675"/>
                    </a:lnTo>
                    <a:lnTo>
                      <a:pt x="801166" y="63818"/>
                    </a:lnTo>
                    <a:close/>
                    <a:moveTo>
                      <a:pt x="742467" y="63818"/>
                    </a:moveTo>
                    <a:lnTo>
                      <a:pt x="734535" y="66675"/>
                    </a:lnTo>
                    <a:lnTo>
                      <a:pt x="726920" y="70168"/>
                    </a:lnTo>
                    <a:lnTo>
                      <a:pt x="718987" y="74613"/>
                    </a:lnTo>
                    <a:lnTo>
                      <a:pt x="711055" y="79693"/>
                    </a:lnTo>
                    <a:lnTo>
                      <a:pt x="703123" y="85725"/>
                    </a:lnTo>
                    <a:lnTo>
                      <a:pt x="694873" y="92075"/>
                    </a:lnTo>
                    <a:lnTo>
                      <a:pt x="686941" y="99695"/>
                    </a:lnTo>
                    <a:lnTo>
                      <a:pt x="678691" y="107633"/>
                    </a:lnTo>
                    <a:lnTo>
                      <a:pt x="673614" y="113665"/>
                    </a:lnTo>
                    <a:lnTo>
                      <a:pt x="668538" y="119698"/>
                    </a:lnTo>
                    <a:lnTo>
                      <a:pt x="662826" y="126048"/>
                    </a:lnTo>
                    <a:lnTo>
                      <a:pt x="657750" y="133033"/>
                    </a:lnTo>
                    <a:lnTo>
                      <a:pt x="652990" y="140018"/>
                    </a:lnTo>
                    <a:lnTo>
                      <a:pt x="647596" y="147320"/>
                    </a:lnTo>
                    <a:lnTo>
                      <a:pt x="642519" y="154940"/>
                    </a:lnTo>
                    <a:lnTo>
                      <a:pt x="637760" y="162878"/>
                    </a:lnTo>
                    <a:lnTo>
                      <a:pt x="632683" y="171450"/>
                    </a:lnTo>
                    <a:lnTo>
                      <a:pt x="627607" y="179705"/>
                    </a:lnTo>
                    <a:lnTo>
                      <a:pt x="618088" y="197803"/>
                    </a:lnTo>
                    <a:lnTo>
                      <a:pt x="608569" y="216853"/>
                    </a:lnTo>
                    <a:lnTo>
                      <a:pt x="599685" y="237173"/>
                    </a:lnTo>
                    <a:lnTo>
                      <a:pt x="634587" y="240030"/>
                    </a:lnTo>
                    <a:lnTo>
                      <a:pt x="670124" y="242570"/>
                    </a:lnTo>
                    <a:lnTo>
                      <a:pt x="705978" y="244158"/>
                    </a:lnTo>
                    <a:lnTo>
                      <a:pt x="742467" y="245110"/>
                    </a:lnTo>
                    <a:lnTo>
                      <a:pt x="742467" y="63818"/>
                    </a:lnTo>
                    <a:close/>
                    <a:moveTo>
                      <a:pt x="754841" y="0"/>
                    </a:moveTo>
                    <a:lnTo>
                      <a:pt x="771975" y="0"/>
                    </a:lnTo>
                    <a:lnTo>
                      <a:pt x="789109" y="0"/>
                    </a:lnTo>
                    <a:lnTo>
                      <a:pt x="806243" y="635"/>
                    </a:lnTo>
                    <a:lnTo>
                      <a:pt x="823377" y="1588"/>
                    </a:lnTo>
                    <a:lnTo>
                      <a:pt x="840193" y="2858"/>
                    </a:lnTo>
                    <a:lnTo>
                      <a:pt x="856693" y="4445"/>
                    </a:lnTo>
                    <a:lnTo>
                      <a:pt x="873509" y="6350"/>
                    </a:lnTo>
                    <a:lnTo>
                      <a:pt x="890008" y="9208"/>
                    </a:lnTo>
                    <a:lnTo>
                      <a:pt x="906508" y="11748"/>
                    </a:lnTo>
                    <a:lnTo>
                      <a:pt x="923007" y="14923"/>
                    </a:lnTo>
                    <a:lnTo>
                      <a:pt x="939189" y="18098"/>
                    </a:lnTo>
                    <a:lnTo>
                      <a:pt x="955371" y="21908"/>
                    </a:lnTo>
                    <a:lnTo>
                      <a:pt x="971236" y="25718"/>
                    </a:lnTo>
                    <a:lnTo>
                      <a:pt x="987100" y="30480"/>
                    </a:lnTo>
                    <a:lnTo>
                      <a:pt x="1002965" y="35243"/>
                    </a:lnTo>
                    <a:lnTo>
                      <a:pt x="1018512" y="40005"/>
                    </a:lnTo>
                    <a:lnTo>
                      <a:pt x="1034060" y="45720"/>
                    </a:lnTo>
                    <a:lnTo>
                      <a:pt x="1049290" y="51435"/>
                    </a:lnTo>
                    <a:lnTo>
                      <a:pt x="1064520" y="57150"/>
                    </a:lnTo>
                    <a:lnTo>
                      <a:pt x="1079115" y="63818"/>
                    </a:lnTo>
                    <a:lnTo>
                      <a:pt x="1094028" y="70168"/>
                    </a:lnTo>
                    <a:lnTo>
                      <a:pt x="1108624" y="76835"/>
                    </a:lnTo>
                    <a:lnTo>
                      <a:pt x="1123219" y="84455"/>
                    </a:lnTo>
                    <a:lnTo>
                      <a:pt x="1137497" y="91758"/>
                    </a:lnTo>
                    <a:lnTo>
                      <a:pt x="1151458" y="99695"/>
                    </a:lnTo>
                    <a:lnTo>
                      <a:pt x="1165419" y="107633"/>
                    </a:lnTo>
                    <a:lnTo>
                      <a:pt x="1179063" y="116205"/>
                    </a:lnTo>
                    <a:lnTo>
                      <a:pt x="1192707" y="124778"/>
                    </a:lnTo>
                    <a:lnTo>
                      <a:pt x="1206033" y="133668"/>
                    </a:lnTo>
                    <a:lnTo>
                      <a:pt x="1219042" y="142558"/>
                    </a:lnTo>
                    <a:lnTo>
                      <a:pt x="1232051" y="152400"/>
                    </a:lnTo>
                    <a:lnTo>
                      <a:pt x="1244743" y="161925"/>
                    </a:lnTo>
                    <a:lnTo>
                      <a:pt x="1257434" y="171768"/>
                    </a:lnTo>
                    <a:lnTo>
                      <a:pt x="1270126" y="182245"/>
                    </a:lnTo>
                    <a:lnTo>
                      <a:pt x="1282818" y="193358"/>
                    </a:lnTo>
                    <a:lnTo>
                      <a:pt x="1295192" y="204470"/>
                    </a:lnTo>
                    <a:lnTo>
                      <a:pt x="1307567" y="215900"/>
                    </a:lnTo>
                    <a:lnTo>
                      <a:pt x="1323749" y="232093"/>
                    </a:lnTo>
                    <a:lnTo>
                      <a:pt x="1339296" y="248920"/>
                    </a:lnTo>
                    <a:lnTo>
                      <a:pt x="1354844" y="266065"/>
                    </a:lnTo>
                    <a:lnTo>
                      <a:pt x="1369756" y="283528"/>
                    </a:lnTo>
                    <a:lnTo>
                      <a:pt x="1384035" y="301625"/>
                    </a:lnTo>
                    <a:lnTo>
                      <a:pt x="1397995" y="320358"/>
                    </a:lnTo>
                    <a:lnTo>
                      <a:pt x="1411322" y="339090"/>
                    </a:lnTo>
                    <a:lnTo>
                      <a:pt x="1423696" y="358775"/>
                    </a:lnTo>
                    <a:lnTo>
                      <a:pt x="1431629" y="371158"/>
                    </a:lnTo>
                    <a:lnTo>
                      <a:pt x="1439244" y="383858"/>
                    </a:lnTo>
                    <a:lnTo>
                      <a:pt x="1446859" y="396875"/>
                    </a:lnTo>
                    <a:lnTo>
                      <a:pt x="1453839" y="410210"/>
                    </a:lnTo>
                    <a:lnTo>
                      <a:pt x="1463675" y="429260"/>
                    </a:lnTo>
                    <a:lnTo>
                      <a:pt x="1301855" y="429260"/>
                    </a:lnTo>
                    <a:lnTo>
                      <a:pt x="1321528" y="420370"/>
                    </a:lnTo>
                    <a:lnTo>
                      <a:pt x="1340565" y="411480"/>
                    </a:lnTo>
                    <a:lnTo>
                      <a:pt x="1358651" y="401955"/>
                    </a:lnTo>
                    <a:lnTo>
                      <a:pt x="1375785" y="392430"/>
                    </a:lnTo>
                    <a:lnTo>
                      <a:pt x="1364680" y="375603"/>
                    </a:lnTo>
                    <a:lnTo>
                      <a:pt x="1353257" y="359093"/>
                    </a:lnTo>
                    <a:lnTo>
                      <a:pt x="1341517" y="343218"/>
                    </a:lnTo>
                    <a:lnTo>
                      <a:pt x="1329143" y="327343"/>
                    </a:lnTo>
                    <a:lnTo>
                      <a:pt x="1316451" y="311785"/>
                    </a:lnTo>
                    <a:lnTo>
                      <a:pt x="1303442" y="296863"/>
                    </a:lnTo>
                    <a:lnTo>
                      <a:pt x="1290116" y="281940"/>
                    </a:lnTo>
                    <a:lnTo>
                      <a:pt x="1276155" y="267653"/>
                    </a:lnTo>
                    <a:lnTo>
                      <a:pt x="1268222" y="260033"/>
                    </a:lnTo>
                    <a:lnTo>
                      <a:pt x="1260607" y="252730"/>
                    </a:lnTo>
                    <a:lnTo>
                      <a:pt x="1244425" y="238125"/>
                    </a:lnTo>
                    <a:lnTo>
                      <a:pt x="1215869" y="246698"/>
                    </a:lnTo>
                    <a:lnTo>
                      <a:pt x="1200956" y="250825"/>
                    </a:lnTo>
                    <a:lnTo>
                      <a:pt x="1186361" y="254953"/>
                    </a:lnTo>
                    <a:lnTo>
                      <a:pt x="1198735" y="274955"/>
                    </a:lnTo>
                    <a:lnTo>
                      <a:pt x="1210792" y="295275"/>
                    </a:lnTo>
                    <a:lnTo>
                      <a:pt x="1222215" y="316230"/>
                    </a:lnTo>
                    <a:lnTo>
                      <a:pt x="1233003" y="337820"/>
                    </a:lnTo>
                    <a:lnTo>
                      <a:pt x="1243473" y="360045"/>
                    </a:lnTo>
                    <a:lnTo>
                      <a:pt x="1253310" y="382588"/>
                    </a:lnTo>
                    <a:lnTo>
                      <a:pt x="1262828" y="405448"/>
                    </a:lnTo>
                    <a:lnTo>
                      <a:pt x="1271395" y="429260"/>
                    </a:lnTo>
                    <a:lnTo>
                      <a:pt x="1208888" y="429260"/>
                    </a:lnTo>
                    <a:lnTo>
                      <a:pt x="1200004" y="407353"/>
                    </a:lnTo>
                    <a:lnTo>
                      <a:pt x="1190803" y="385763"/>
                    </a:lnTo>
                    <a:lnTo>
                      <a:pt x="1180967" y="365125"/>
                    </a:lnTo>
                    <a:lnTo>
                      <a:pt x="1170813" y="344805"/>
                    </a:lnTo>
                    <a:lnTo>
                      <a:pt x="1160025" y="325120"/>
                    </a:lnTo>
                    <a:lnTo>
                      <a:pt x="1148603" y="306070"/>
                    </a:lnTo>
                    <a:lnTo>
                      <a:pt x="1137180" y="287020"/>
                    </a:lnTo>
                    <a:lnTo>
                      <a:pt x="1125123" y="269240"/>
                    </a:lnTo>
                    <a:lnTo>
                      <a:pt x="1101009" y="274320"/>
                    </a:lnTo>
                    <a:lnTo>
                      <a:pt x="1076260" y="278765"/>
                    </a:lnTo>
                    <a:lnTo>
                      <a:pt x="1051194" y="282893"/>
                    </a:lnTo>
                    <a:lnTo>
                      <a:pt x="1025493" y="286703"/>
                    </a:lnTo>
                    <a:lnTo>
                      <a:pt x="1031204" y="303213"/>
                    </a:lnTo>
                    <a:lnTo>
                      <a:pt x="1036281" y="320040"/>
                    </a:lnTo>
                    <a:lnTo>
                      <a:pt x="1041040" y="337503"/>
                    </a:lnTo>
                    <a:lnTo>
                      <a:pt x="1045800" y="355283"/>
                    </a:lnTo>
                    <a:lnTo>
                      <a:pt x="1050559" y="373063"/>
                    </a:lnTo>
                    <a:lnTo>
                      <a:pt x="1054684" y="391478"/>
                    </a:lnTo>
                    <a:lnTo>
                      <a:pt x="1058809" y="410528"/>
                    </a:lnTo>
                    <a:lnTo>
                      <a:pt x="1062616" y="429260"/>
                    </a:lnTo>
                    <a:lnTo>
                      <a:pt x="1002965" y="429260"/>
                    </a:lnTo>
                    <a:lnTo>
                      <a:pt x="999475" y="412750"/>
                    </a:lnTo>
                    <a:lnTo>
                      <a:pt x="995667" y="396240"/>
                    </a:lnTo>
                    <a:lnTo>
                      <a:pt x="991542" y="380365"/>
                    </a:lnTo>
                    <a:lnTo>
                      <a:pt x="987418" y="364490"/>
                    </a:lnTo>
                    <a:lnTo>
                      <a:pt x="982658" y="346075"/>
                    </a:lnTo>
                    <a:lnTo>
                      <a:pt x="976947" y="328295"/>
                    </a:lnTo>
                    <a:lnTo>
                      <a:pt x="971553" y="311150"/>
                    </a:lnTo>
                    <a:lnTo>
                      <a:pt x="966159" y="294005"/>
                    </a:lnTo>
                    <a:lnTo>
                      <a:pt x="946169" y="295910"/>
                    </a:lnTo>
                    <a:lnTo>
                      <a:pt x="926180" y="297815"/>
                    </a:lnTo>
                    <a:lnTo>
                      <a:pt x="905556" y="299403"/>
                    </a:lnTo>
                    <a:lnTo>
                      <a:pt x="884932" y="300673"/>
                    </a:lnTo>
                    <a:lnTo>
                      <a:pt x="864308" y="301625"/>
                    </a:lnTo>
                    <a:lnTo>
                      <a:pt x="843684" y="302578"/>
                    </a:lnTo>
                    <a:lnTo>
                      <a:pt x="822742" y="303213"/>
                    </a:lnTo>
                    <a:lnTo>
                      <a:pt x="801166" y="303848"/>
                    </a:lnTo>
                    <a:lnTo>
                      <a:pt x="801166" y="519748"/>
                    </a:lnTo>
                    <a:lnTo>
                      <a:pt x="822108" y="519113"/>
                    </a:lnTo>
                    <a:lnTo>
                      <a:pt x="843366" y="518478"/>
                    </a:lnTo>
                    <a:lnTo>
                      <a:pt x="864308" y="517525"/>
                    </a:lnTo>
                    <a:lnTo>
                      <a:pt x="884614" y="516573"/>
                    </a:lnTo>
                    <a:lnTo>
                      <a:pt x="884614" y="575310"/>
                    </a:lnTo>
                    <a:lnTo>
                      <a:pt x="864308" y="576263"/>
                    </a:lnTo>
                    <a:lnTo>
                      <a:pt x="843366" y="577215"/>
                    </a:lnTo>
                    <a:lnTo>
                      <a:pt x="822108" y="577850"/>
                    </a:lnTo>
                    <a:lnTo>
                      <a:pt x="801166" y="578168"/>
                    </a:lnTo>
                    <a:lnTo>
                      <a:pt x="801166" y="742950"/>
                    </a:lnTo>
                    <a:lnTo>
                      <a:pt x="884614" y="742950"/>
                    </a:lnTo>
                    <a:lnTo>
                      <a:pt x="884614" y="801688"/>
                    </a:lnTo>
                    <a:lnTo>
                      <a:pt x="801166" y="801688"/>
                    </a:lnTo>
                    <a:lnTo>
                      <a:pt x="801166" y="965835"/>
                    </a:lnTo>
                    <a:lnTo>
                      <a:pt x="822108" y="966470"/>
                    </a:lnTo>
                    <a:lnTo>
                      <a:pt x="843366" y="967105"/>
                    </a:lnTo>
                    <a:lnTo>
                      <a:pt x="864308" y="968058"/>
                    </a:lnTo>
                    <a:lnTo>
                      <a:pt x="884614" y="969010"/>
                    </a:lnTo>
                    <a:lnTo>
                      <a:pt x="884614" y="1028065"/>
                    </a:lnTo>
                    <a:lnTo>
                      <a:pt x="864308" y="1026795"/>
                    </a:lnTo>
                    <a:lnTo>
                      <a:pt x="843366" y="1025843"/>
                    </a:lnTo>
                    <a:lnTo>
                      <a:pt x="822108" y="1025208"/>
                    </a:lnTo>
                    <a:lnTo>
                      <a:pt x="801166" y="1024890"/>
                    </a:lnTo>
                    <a:lnTo>
                      <a:pt x="801166" y="1240473"/>
                    </a:lnTo>
                    <a:lnTo>
                      <a:pt x="824963" y="1240790"/>
                    </a:lnTo>
                    <a:lnTo>
                      <a:pt x="848126" y="1241743"/>
                    </a:lnTo>
                    <a:lnTo>
                      <a:pt x="832896" y="1300163"/>
                    </a:lnTo>
                    <a:lnTo>
                      <a:pt x="801166" y="1299528"/>
                    </a:lnTo>
                    <a:lnTo>
                      <a:pt x="801166" y="1423353"/>
                    </a:lnTo>
                    <a:lnTo>
                      <a:pt x="771658" y="1538606"/>
                    </a:lnTo>
                    <a:lnTo>
                      <a:pt x="771023" y="1541781"/>
                    </a:lnTo>
                    <a:lnTo>
                      <a:pt x="771023" y="1544638"/>
                    </a:lnTo>
                    <a:lnTo>
                      <a:pt x="753890" y="1544321"/>
                    </a:lnTo>
                    <a:lnTo>
                      <a:pt x="736756" y="1543686"/>
                    </a:lnTo>
                    <a:lnTo>
                      <a:pt x="719622" y="1542733"/>
                    </a:lnTo>
                    <a:lnTo>
                      <a:pt x="702805" y="1541463"/>
                    </a:lnTo>
                    <a:lnTo>
                      <a:pt x="685989" y="1539558"/>
                    </a:lnTo>
                    <a:lnTo>
                      <a:pt x="669489" y="1537653"/>
                    </a:lnTo>
                    <a:lnTo>
                      <a:pt x="652673" y="1535431"/>
                    </a:lnTo>
                    <a:lnTo>
                      <a:pt x="636491" y="1532573"/>
                    </a:lnTo>
                    <a:lnTo>
                      <a:pt x="619992" y="1529716"/>
                    </a:lnTo>
                    <a:lnTo>
                      <a:pt x="603810" y="1526223"/>
                    </a:lnTo>
                    <a:lnTo>
                      <a:pt x="587628" y="1522096"/>
                    </a:lnTo>
                    <a:lnTo>
                      <a:pt x="571763" y="1518286"/>
                    </a:lnTo>
                    <a:lnTo>
                      <a:pt x="555898" y="1513841"/>
                    </a:lnTo>
                    <a:lnTo>
                      <a:pt x="540351" y="1509078"/>
                    </a:lnTo>
                    <a:lnTo>
                      <a:pt x="524486" y="1503998"/>
                    </a:lnTo>
                    <a:lnTo>
                      <a:pt x="509256" y="1498601"/>
                    </a:lnTo>
                    <a:lnTo>
                      <a:pt x="494343" y="1492886"/>
                    </a:lnTo>
                    <a:lnTo>
                      <a:pt x="479113" y="1486853"/>
                    </a:lnTo>
                    <a:lnTo>
                      <a:pt x="464200" y="1480503"/>
                    </a:lnTo>
                    <a:lnTo>
                      <a:pt x="449288" y="1474153"/>
                    </a:lnTo>
                    <a:lnTo>
                      <a:pt x="434692" y="1467168"/>
                    </a:lnTo>
                    <a:lnTo>
                      <a:pt x="420414" y="1459866"/>
                    </a:lnTo>
                    <a:lnTo>
                      <a:pt x="406136" y="1452246"/>
                    </a:lnTo>
                    <a:lnTo>
                      <a:pt x="392175" y="1444626"/>
                    </a:lnTo>
                    <a:lnTo>
                      <a:pt x="378214" y="1436688"/>
                    </a:lnTo>
                    <a:lnTo>
                      <a:pt x="364570" y="1428116"/>
                    </a:lnTo>
                    <a:lnTo>
                      <a:pt x="350927" y="1419861"/>
                    </a:lnTo>
                    <a:lnTo>
                      <a:pt x="337600" y="1410653"/>
                    </a:lnTo>
                    <a:lnTo>
                      <a:pt x="324591" y="1401763"/>
                    </a:lnTo>
                    <a:lnTo>
                      <a:pt x="311582" y="1392238"/>
                    </a:lnTo>
                    <a:lnTo>
                      <a:pt x="298891" y="1382396"/>
                    </a:lnTo>
                    <a:lnTo>
                      <a:pt x="286199" y="1372553"/>
                    </a:lnTo>
                    <a:lnTo>
                      <a:pt x="273507" y="1361758"/>
                    </a:lnTo>
                    <a:lnTo>
                      <a:pt x="260815" y="1351280"/>
                    </a:lnTo>
                    <a:lnTo>
                      <a:pt x="248441" y="1339850"/>
                    </a:lnTo>
                    <a:lnTo>
                      <a:pt x="236701" y="1328420"/>
                    </a:lnTo>
                    <a:lnTo>
                      <a:pt x="220202" y="1311910"/>
                    </a:lnTo>
                    <a:lnTo>
                      <a:pt x="204337" y="1295400"/>
                    </a:lnTo>
                    <a:lnTo>
                      <a:pt x="188790" y="1278255"/>
                    </a:lnTo>
                    <a:lnTo>
                      <a:pt x="173877" y="1260475"/>
                    </a:lnTo>
                    <a:lnTo>
                      <a:pt x="159599" y="1242378"/>
                    </a:lnTo>
                    <a:lnTo>
                      <a:pt x="145638" y="1223963"/>
                    </a:lnTo>
                    <a:lnTo>
                      <a:pt x="132629" y="1204913"/>
                    </a:lnTo>
                    <a:lnTo>
                      <a:pt x="119937" y="1185863"/>
                    </a:lnTo>
                    <a:lnTo>
                      <a:pt x="112005" y="1173163"/>
                    </a:lnTo>
                    <a:lnTo>
                      <a:pt x="104390" y="1160463"/>
                    </a:lnTo>
                    <a:lnTo>
                      <a:pt x="97409" y="1147445"/>
                    </a:lnTo>
                    <a:lnTo>
                      <a:pt x="90111" y="1134428"/>
                    </a:lnTo>
                    <a:lnTo>
                      <a:pt x="79641" y="1114108"/>
                    </a:lnTo>
                    <a:lnTo>
                      <a:pt x="69805" y="1093153"/>
                    </a:lnTo>
                    <a:lnTo>
                      <a:pt x="60286" y="1072198"/>
                    </a:lnTo>
                    <a:lnTo>
                      <a:pt x="51719" y="1050608"/>
                    </a:lnTo>
                    <a:lnTo>
                      <a:pt x="43469" y="1029018"/>
                    </a:lnTo>
                    <a:lnTo>
                      <a:pt x="36172" y="1006793"/>
                    </a:lnTo>
                    <a:lnTo>
                      <a:pt x="29826" y="984568"/>
                    </a:lnTo>
                    <a:lnTo>
                      <a:pt x="23480" y="961708"/>
                    </a:lnTo>
                    <a:lnTo>
                      <a:pt x="18086" y="939165"/>
                    </a:lnTo>
                    <a:lnTo>
                      <a:pt x="13326" y="915988"/>
                    </a:lnTo>
                    <a:lnTo>
                      <a:pt x="9202" y="892493"/>
                    </a:lnTo>
                    <a:lnTo>
                      <a:pt x="6029" y="868998"/>
                    </a:lnTo>
                    <a:lnTo>
                      <a:pt x="3490" y="845185"/>
                    </a:lnTo>
                    <a:lnTo>
                      <a:pt x="1587" y="820738"/>
                    </a:lnTo>
                    <a:lnTo>
                      <a:pt x="317" y="796608"/>
                    </a:lnTo>
                    <a:lnTo>
                      <a:pt x="0" y="772160"/>
                    </a:lnTo>
                    <a:lnTo>
                      <a:pt x="317" y="747713"/>
                    </a:lnTo>
                    <a:lnTo>
                      <a:pt x="1587" y="723583"/>
                    </a:lnTo>
                    <a:lnTo>
                      <a:pt x="3490" y="699453"/>
                    </a:lnTo>
                    <a:lnTo>
                      <a:pt x="6029" y="675640"/>
                    </a:lnTo>
                    <a:lnTo>
                      <a:pt x="9202" y="651828"/>
                    </a:lnTo>
                    <a:lnTo>
                      <a:pt x="13326" y="628650"/>
                    </a:lnTo>
                    <a:lnTo>
                      <a:pt x="18086" y="605473"/>
                    </a:lnTo>
                    <a:lnTo>
                      <a:pt x="23480" y="582295"/>
                    </a:lnTo>
                    <a:lnTo>
                      <a:pt x="29826" y="559753"/>
                    </a:lnTo>
                    <a:lnTo>
                      <a:pt x="36172" y="537528"/>
                    </a:lnTo>
                    <a:lnTo>
                      <a:pt x="43469" y="515620"/>
                    </a:lnTo>
                    <a:lnTo>
                      <a:pt x="51719" y="493713"/>
                    </a:lnTo>
                    <a:lnTo>
                      <a:pt x="60286" y="472440"/>
                    </a:lnTo>
                    <a:lnTo>
                      <a:pt x="69805" y="451168"/>
                    </a:lnTo>
                    <a:lnTo>
                      <a:pt x="79641" y="430530"/>
                    </a:lnTo>
                    <a:lnTo>
                      <a:pt x="90111" y="410210"/>
                    </a:lnTo>
                    <a:lnTo>
                      <a:pt x="97409" y="396875"/>
                    </a:lnTo>
                    <a:lnTo>
                      <a:pt x="104390" y="383858"/>
                    </a:lnTo>
                    <a:lnTo>
                      <a:pt x="112005" y="371158"/>
                    </a:lnTo>
                    <a:lnTo>
                      <a:pt x="119937" y="358775"/>
                    </a:lnTo>
                    <a:lnTo>
                      <a:pt x="132629" y="339090"/>
                    </a:lnTo>
                    <a:lnTo>
                      <a:pt x="145638" y="320040"/>
                    </a:lnTo>
                    <a:lnTo>
                      <a:pt x="159599" y="301625"/>
                    </a:lnTo>
                    <a:lnTo>
                      <a:pt x="173877" y="283528"/>
                    </a:lnTo>
                    <a:lnTo>
                      <a:pt x="188790" y="266065"/>
                    </a:lnTo>
                    <a:lnTo>
                      <a:pt x="204337" y="248920"/>
                    </a:lnTo>
                    <a:lnTo>
                      <a:pt x="220202" y="232093"/>
                    </a:lnTo>
                    <a:lnTo>
                      <a:pt x="236701" y="215900"/>
                    </a:lnTo>
                    <a:lnTo>
                      <a:pt x="248441" y="204470"/>
                    </a:lnTo>
                    <a:lnTo>
                      <a:pt x="260815" y="193358"/>
                    </a:lnTo>
                    <a:lnTo>
                      <a:pt x="273507" y="182245"/>
                    </a:lnTo>
                    <a:lnTo>
                      <a:pt x="286199" y="171768"/>
                    </a:lnTo>
                    <a:lnTo>
                      <a:pt x="298891" y="161925"/>
                    </a:lnTo>
                    <a:lnTo>
                      <a:pt x="311582" y="152400"/>
                    </a:lnTo>
                    <a:lnTo>
                      <a:pt x="324591" y="142558"/>
                    </a:lnTo>
                    <a:lnTo>
                      <a:pt x="337600" y="133668"/>
                    </a:lnTo>
                    <a:lnTo>
                      <a:pt x="350927" y="124460"/>
                    </a:lnTo>
                    <a:lnTo>
                      <a:pt x="364570" y="116205"/>
                    </a:lnTo>
                    <a:lnTo>
                      <a:pt x="378531" y="107633"/>
                    </a:lnTo>
                    <a:lnTo>
                      <a:pt x="392492" y="99695"/>
                    </a:lnTo>
                    <a:lnTo>
                      <a:pt x="406136" y="91758"/>
                    </a:lnTo>
                    <a:lnTo>
                      <a:pt x="420731" y="84455"/>
                    </a:lnTo>
                    <a:lnTo>
                      <a:pt x="435009" y="76835"/>
                    </a:lnTo>
                    <a:lnTo>
                      <a:pt x="449922" y="70168"/>
                    </a:lnTo>
                    <a:lnTo>
                      <a:pt x="464518" y="63818"/>
                    </a:lnTo>
                    <a:lnTo>
                      <a:pt x="479748" y="57150"/>
                    </a:lnTo>
                    <a:lnTo>
                      <a:pt x="494661" y="51118"/>
                    </a:lnTo>
                    <a:lnTo>
                      <a:pt x="509573" y="45720"/>
                    </a:lnTo>
                    <a:lnTo>
                      <a:pt x="525121" y="40005"/>
                    </a:lnTo>
                    <a:lnTo>
                      <a:pt x="540668" y="35243"/>
                    </a:lnTo>
                    <a:lnTo>
                      <a:pt x="556533" y="30480"/>
                    </a:lnTo>
                    <a:lnTo>
                      <a:pt x="572398" y="25718"/>
                    </a:lnTo>
                    <a:lnTo>
                      <a:pt x="588262" y="21908"/>
                    </a:lnTo>
                    <a:lnTo>
                      <a:pt x="604444" y="18098"/>
                    </a:lnTo>
                    <a:lnTo>
                      <a:pt x="620626" y="14605"/>
                    </a:lnTo>
                    <a:lnTo>
                      <a:pt x="637125" y="11748"/>
                    </a:lnTo>
                    <a:lnTo>
                      <a:pt x="653625" y="9208"/>
                    </a:lnTo>
                    <a:lnTo>
                      <a:pt x="670124" y="6350"/>
                    </a:lnTo>
                    <a:lnTo>
                      <a:pt x="686941" y="4445"/>
                    </a:lnTo>
                    <a:lnTo>
                      <a:pt x="703757" y="2858"/>
                    </a:lnTo>
                    <a:lnTo>
                      <a:pt x="720574" y="1588"/>
                    </a:lnTo>
                    <a:lnTo>
                      <a:pt x="737708" y="635"/>
                    </a:lnTo>
                    <a:lnTo>
                      <a:pt x="754841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" name="KSO_Shape"/>
              <p:cNvSpPr/>
              <p:nvPr>
                <p:custDataLst>
                  <p:tags r:id="rId8"/>
                </p:custDataLst>
              </p:nvPr>
            </p:nvSpPr>
            <p:spPr bwMode="auto">
              <a:xfrm>
                <a:off x="1307589" y="4494255"/>
                <a:ext cx="645973" cy="648297"/>
              </a:xfrm>
              <a:custGeom>
                <a:gdLst>
                  <a:gd name="T0" fmla="*/ 2147483646 w 6140"/>
                  <a:gd name="T1" fmla="*/ 2147483646 h 6040"/>
                  <a:gd name="T2" fmla="*/ 2147483646 w 6140"/>
                  <a:gd name="T3" fmla="*/ 2147483646 h 6040"/>
                  <a:gd name="T4" fmla="*/ 2147483646 w 6140"/>
                  <a:gd name="T5" fmla="*/ 2147483646 h 6040"/>
                  <a:gd name="T6" fmla="*/ 2147483646 w 6140"/>
                  <a:gd name="T7" fmla="*/ 2147483646 h 6040"/>
                  <a:gd name="T8" fmla="*/ 2147483646 w 6140"/>
                  <a:gd name="T9" fmla="*/ 2147483646 h 6040"/>
                  <a:gd name="T10" fmla="*/ 2147483646 w 6140"/>
                  <a:gd name="T11" fmla="*/ 2147483646 h 6040"/>
                  <a:gd name="T12" fmla="*/ 2147483646 w 6140"/>
                  <a:gd name="T13" fmla="*/ 2147483646 h 6040"/>
                  <a:gd name="T14" fmla="*/ 2147483646 w 6140"/>
                  <a:gd name="T15" fmla="*/ 2147483646 h 6040"/>
                  <a:gd name="T16" fmla="*/ 2147483646 w 6140"/>
                  <a:gd name="T17" fmla="*/ 2147483646 h 6040"/>
                  <a:gd name="T18" fmla="*/ 2147483646 w 6140"/>
                  <a:gd name="T19" fmla="*/ 2147483646 h 6040"/>
                  <a:gd name="T20" fmla="*/ 2147483646 w 6140"/>
                  <a:gd name="T21" fmla="*/ 2147483646 h 6040"/>
                  <a:gd name="T22" fmla="*/ 2147483646 w 6140"/>
                  <a:gd name="T23" fmla="*/ 2147483646 h 6040"/>
                  <a:gd name="T24" fmla="*/ 2147483646 w 6140"/>
                  <a:gd name="T25" fmla="*/ 2147483646 h 6040"/>
                  <a:gd name="T26" fmla="*/ 2147483646 w 6140"/>
                  <a:gd name="T27" fmla="*/ 2147483646 h 6040"/>
                  <a:gd name="T28" fmla="*/ 298699967 w 6140"/>
                  <a:gd name="T29" fmla="*/ 2147483646 h 6040"/>
                  <a:gd name="T30" fmla="*/ 836224881 w 6140"/>
                  <a:gd name="T31" fmla="*/ 2147483646 h 6040"/>
                  <a:gd name="T32" fmla="*/ 2147483646 w 6140"/>
                  <a:gd name="T33" fmla="*/ 89854040 h 6040"/>
                  <a:gd name="T34" fmla="*/ 2147483646 w 6140"/>
                  <a:gd name="T35" fmla="*/ 1707904638 h 6040"/>
                  <a:gd name="T36" fmla="*/ 2147483646 w 6140"/>
                  <a:gd name="T37" fmla="*/ 2147483646 h 6040"/>
                  <a:gd name="T38" fmla="*/ 2147483646 w 6140"/>
                  <a:gd name="T39" fmla="*/ 2147483646 h 6040"/>
                  <a:gd name="T40" fmla="*/ 2147483646 w 6140"/>
                  <a:gd name="T41" fmla="*/ 2147483646 h 6040"/>
                  <a:gd name="T42" fmla="*/ 2147483646 w 6140"/>
                  <a:gd name="T43" fmla="*/ 2147483646 h 6040"/>
                  <a:gd name="T44" fmla="*/ 2147483646 w 6140"/>
                  <a:gd name="T45" fmla="*/ 2147483646 h 6040"/>
                  <a:gd name="T46" fmla="*/ 2147483646 w 6140"/>
                  <a:gd name="T47" fmla="*/ 2147483646 h 6040"/>
                  <a:gd name="T48" fmla="*/ 2147483646 w 6140"/>
                  <a:gd name="T49" fmla="*/ 2147483646 h 6040"/>
                  <a:gd name="T50" fmla="*/ 2147483646 w 6140"/>
                  <a:gd name="T51" fmla="*/ 2147483646 h 6040"/>
                  <a:gd name="T52" fmla="*/ 2147483646 w 6140"/>
                  <a:gd name="T53" fmla="*/ 2147483646 h 6040"/>
                  <a:gd name="T54" fmla="*/ 2147483646 w 6140"/>
                  <a:gd name="T55" fmla="*/ 2147483646 h 6040"/>
                  <a:gd name="T56" fmla="*/ 2147483646 w 6140"/>
                  <a:gd name="T57" fmla="*/ 2147483646 h 6040"/>
                  <a:gd name="T58" fmla="*/ 2147483646 w 6140"/>
                  <a:gd name="T59" fmla="*/ 2147483646 h 6040"/>
                  <a:gd name="T60" fmla="*/ 2147483646 w 6140"/>
                  <a:gd name="T61" fmla="*/ 2147483646 h 6040"/>
                  <a:gd name="T62" fmla="*/ 2147483646 w 6140"/>
                  <a:gd name="T63" fmla="*/ 2147483646 h 6040"/>
                  <a:gd name="T64" fmla="*/ 2147483646 w 6140"/>
                  <a:gd name="T65" fmla="*/ 2147483646 h 6040"/>
                  <a:gd name="T66" fmla="*/ 2147483646 w 6140"/>
                  <a:gd name="T67" fmla="*/ 2147483646 h 6040"/>
                  <a:gd name="T68" fmla="*/ 2147483646 w 6140"/>
                  <a:gd name="T69" fmla="*/ 2147483646 h 6040"/>
                  <a:gd name="T70" fmla="*/ 2147483646 w 6140"/>
                  <a:gd name="T71" fmla="*/ 2147483646 h 6040"/>
                  <a:gd name="T72" fmla="*/ 2147483646 w 6140"/>
                  <a:gd name="T73" fmla="*/ 2147483646 h 6040"/>
                  <a:gd name="T74" fmla="*/ 2147483646 w 6140"/>
                  <a:gd name="T75" fmla="*/ 2147483646 h 6040"/>
                  <a:gd name="T76" fmla="*/ 2147483646 w 6140"/>
                  <a:gd name="T77" fmla="*/ 2147483646 h 6040"/>
                  <a:gd name="T78" fmla="*/ 2147483646 w 6140"/>
                  <a:gd name="T79" fmla="*/ 2147483646 h 6040"/>
                  <a:gd name="T80" fmla="*/ 2147483646 w 6140"/>
                  <a:gd name="T81" fmla="*/ 2147483646 h 6040"/>
                  <a:gd name="T82" fmla="*/ 2147483646 w 6140"/>
                  <a:gd name="T83" fmla="*/ 2147483646 h 6040"/>
                  <a:gd name="T84" fmla="*/ 2147483646 w 6140"/>
                  <a:gd name="T85" fmla="*/ 2147483646 h 6040"/>
                  <a:gd name="T86" fmla="*/ 2147483646 w 6140"/>
                  <a:gd name="T87" fmla="*/ 2147483646 h 6040"/>
                  <a:gd name="T88" fmla="*/ 2147483646 w 6140"/>
                  <a:gd name="T89" fmla="*/ 2147483646 h 6040"/>
                  <a:gd name="T90" fmla="*/ 2147483646 w 6140"/>
                  <a:gd name="T91" fmla="*/ 2147483646 h 6040"/>
                  <a:gd name="T92" fmla="*/ 2147483646 w 6140"/>
                  <a:gd name="T93" fmla="*/ 2147483646 h 6040"/>
                  <a:gd name="T94" fmla="*/ 2147483646 w 6140"/>
                  <a:gd name="T95" fmla="*/ 2147483646 h 6040"/>
                  <a:gd name="T96" fmla="*/ 2147483646 w 6140"/>
                  <a:gd name="T97" fmla="*/ 2147483646 h 6040"/>
                  <a:gd name="T98" fmla="*/ 2147483646 w 6140"/>
                  <a:gd name="T99" fmla="*/ 2147483646 h 6040"/>
                  <a:gd name="T100" fmla="*/ 2147483646 w 6140"/>
                  <a:gd name="T101" fmla="*/ 2147483646 h 6040"/>
                  <a:gd name="T102" fmla="*/ 2147483646 w 6140"/>
                  <a:gd name="T103" fmla="*/ 2147483646 h 6040"/>
                  <a:gd name="T104" fmla="*/ 2147483646 w 6140"/>
                  <a:gd name="T105" fmla="*/ 2147483646 h 6040"/>
                  <a:gd name="T106" fmla="*/ 2147483646 w 6140"/>
                  <a:gd name="T107" fmla="*/ 2147483646 h 6040"/>
                  <a:gd name="T108" fmla="*/ 2147483646 w 6140"/>
                  <a:gd name="T109" fmla="*/ 2147483646 h 6040"/>
                  <a:gd name="T110" fmla="*/ 2147483646 w 6140"/>
                  <a:gd name="T111" fmla="*/ 2147483646 h 6040"/>
                  <a:gd name="T112" fmla="*/ 2147483646 w 6140"/>
                  <a:gd name="T113" fmla="*/ 2147483646 h 6040"/>
                  <a:gd name="T114" fmla="*/ 2147483646 w 6140"/>
                  <a:gd name="T115" fmla="*/ 2147483646 h 6040"/>
                  <a:gd name="T116" fmla="*/ 2147483646 w 6140"/>
                  <a:gd name="T117" fmla="*/ 2147483646 h 6040"/>
                  <a:gd name="T118" fmla="*/ 2147483646 w 6140"/>
                  <a:gd name="T119" fmla="*/ 2147483646 h 604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6140" h="6040">
                    <a:moveTo>
                      <a:pt x="3011" y="554"/>
                    </a:moveTo>
                    <a:lnTo>
                      <a:pt x="5433" y="554"/>
                    </a:lnTo>
                    <a:lnTo>
                      <a:pt x="5469" y="555"/>
                    </a:lnTo>
                    <a:lnTo>
                      <a:pt x="5505" y="557"/>
                    </a:lnTo>
                    <a:lnTo>
                      <a:pt x="5540" y="562"/>
                    </a:lnTo>
                    <a:lnTo>
                      <a:pt x="5575" y="567"/>
                    </a:lnTo>
                    <a:lnTo>
                      <a:pt x="5608" y="576"/>
                    </a:lnTo>
                    <a:lnTo>
                      <a:pt x="5642" y="586"/>
                    </a:lnTo>
                    <a:lnTo>
                      <a:pt x="5676" y="597"/>
                    </a:lnTo>
                    <a:lnTo>
                      <a:pt x="5707" y="609"/>
                    </a:lnTo>
                    <a:lnTo>
                      <a:pt x="5738" y="623"/>
                    </a:lnTo>
                    <a:lnTo>
                      <a:pt x="5768" y="639"/>
                    </a:lnTo>
                    <a:lnTo>
                      <a:pt x="5799" y="656"/>
                    </a:lnTo>
                    <a:lnTo>
                      <a:pt x="5828" y="674"/>
                    </a:lnTo>
                    <a:lnTo>
                      <a:pt x="5854" y="694"/>
                    </a:lnTo>
                    <a:lnTo>
                      <a:pt x="5881" y="716"/>
                    </a:lnTo>
                    <a:lnTo>
                      <a:pt x="5908" y="738"/>
                    </a:lnTo>
                    <a:lnTo>
                      <a:pt x="5932" y="761"/>
                    </a:lnTo>
                    <a:lnTo>
                      <a:pt x="5955" y="786"/>
                    </a:lnTo>
                    <a:lnTo>
                      <a:pt x="5977" y="811"/>
                    </a:lnTo>
                    <a:lnTo>
                      <a:pt x="5998" y="838"/>
                    </a:lnTo>
                    <a:lnTo>
                      <a:pt x="6018" y="866"/>
                    </a:lnTo>
                    <a:lnTo>
                      <a:pt x="6037" y="895"/>
                    </a:lnTo>
                    <a:lnTo>
                      <a:pt x="6054" y="924"/>
                    </a:lnTo>
                    <a:lnTo>
                      <a:pt x="6069" y="955"/>
                    </a:lnTo>
                    <a:lnTo>
                      <a:pt x="6084" y="987"/>
                    </a:lnTo>
                    <a:lnTo>
                      <a:pt x="6097" y="1018"/>
                    </a:lnTo>
                    <a:lnTo>
                      <a:pt x="6107" y="1051"/>
                    </a:lnTo>
                    <a:lnTo>
                      <a:pt x="6117" y="1084"/>
                    </a:lnTo>
                    <a:lnTo>
                      <a:pt x="6125" y="1119"/>
                    </a:lnTo>
                    <a:lnTo>
                      <a:pt x="6132" y="1154"/>
                    </a:lnTo>
                    <a:lnTo>
                      <a:pt x="6136" y="1189"/>
                    </a:lnTo>
                    <a:lnTo>
                      <a:pt x="6139" y="1225"/>
                    </a:lnTo>
                    <a:lnTo>
                      <a:pt x="6140" y="1261"/>
                    </a:lnTo>
                    <a:lnTo>
                      <a:pt x="6140" y="5331"/>
                    </a:lnTo>
                    <a:lnTo>
                      <a:pt x="6139" y="5369"/>
                    </a:lnTo>
                    <a:lnTo>
                      <a:pt x="6136" y="5405"/>
                    </a:lnTo>
                    <a:lnTo>
                      <a:pt x="6132" y="5439"/>
                    </a:lnTo>
                    <a:lnTo>
                      <a:pt x="6125" y="5474"/>
                    </a:lnTo>
                    <a:lnTo>
                      <a:pt x="6117" y="5508"/>
                    </a:lnTo>
                    <a:lnTo>
                      <a:pt x="6107" y="5542"/>
                    </a:lnTo>
                    <a:lnTo>
                      <a:pt x="6097" y="5574"/>
                    </a:lnTo>
                    <a:lnTo>
                      <a:pt x="6084" y="5607"/>
                    </a:lnTo>
                    <a:lnTo>
                      <a:pt x="6069" y="5638"/>
                    </a:lnTo>
                    <a:lnTo>
                      <a:pt x="6054" y="5668"/>
                    </a:lnTo>
                    <a:lnTo>
                      <a:pt x="6037" y="5698"/>
                    </a:lnTo>
                    <a:lnTo>
                      <a:pt x="6018" y="5726"/>
                    </a:lnTo>
                    <a:lnTo>
                      <a:pt x="5998" y="5754"/>
                    </a:lnTo>
                    <a:lnTo>
                      <a:pt x="5977" y="5781"/>
                    </a:lnTo>
                    <a:lnTo>
                      <a:pt x="5955" y="5806"/>
                    </a:lnTo>
                    <a:lnTo>
                      <a:pt x="5932" y="5832"/>
                    </a:lnTo>
                    <a:lnTo>
                      <a:pt x="5908" y="5855"/>
                    </a:lnTo>
                    <a:lnTo>
                      <a:pt x="5881" y="5877"/>
                    </a:lnTo>
                    <a:lnTo>
                      <a:pt x="5854" y="5898"/>
                    </a:lnTo>
                    <a:lnTo>
                      <a:pt x="5828" y="5918"/>
                    </a:lnTo>
                    <a:lnTo>
                      <a:pt x="5799" y="5936"/>
                    </a:lnTo>
                    <a:lnTo>
                      <a:pt x="5768" y="5954"/>
                    </a:lnTo>
                    <a:lnTo>
                      <a:pt x="5738" y="5969"/>
                    </a:lnTo>
                    <a:lnTo>
                      <a:pt x="5707" y="5983"/>
                    </a:lnTo>
                    <a:lnTo>
                      <a:pt x="5676" y="5996"/>
                    </a:lnTo>
                    <a:lnTo>
                      <a:pt x="5642" y="6007"/>
                    </a:lnTo>
                    <a:lnTo>
                      <a:pt x="5608" y="6016"/>
                    </a:lnTo>
                    <a:lnTo>
                      <a:pt x="5575" y="6025"/>
                    </a:lnTo>
                    <a:lnTo>
                      <a:pt x="5540" y="6030"/>
                    </a:lnTo>
                    <a:lnTo>
                      <a:pt x="5505" y="6035"/>
                    </a:lnTo>
                    <a:lnTo>
                      <a:pt x="5469" y="6039"/>
                    </a:lnTo>
                    <a:lnTo>
                      <a:pt x="5433" y="6040"/>
                    </a:lnTo>
                    <a:lnTo>
                      <a:pt x="3011" y="6040"/>
                    </a:lnTo>
                    <a:lnTo>
                      <a:pt x="2981" y="6039"/>
                    </a:lnTo>
                    <a:lnTo>
                      <a:pt x="2951" y="6036"/>
                    </a:lnTo>
                    <a:lnTo>
                      <a:pt x="2921" y="6033"/>
                    </a:lnTo>
                    <a:lnTo>
                      <a:pt x="2892" y="6029"/>
                    </a:lnTo>
                    <a:lnTo>
                      <a:pt x="2863" y="6023"/>
                    </a:lnTo>
                    <a:lnTo>
                      <a:pt x="2834" y="6016"/>
                    </a:lnTo>
                    <a:lnTo>
                      <a:pt x="2806" y="6008"/>
                    </a:lnTo>
                    <a:lnTo>
                      <a:pt x="2778" y="5999"/>
                    </a:lnTo>
                    <a:lnTo>
                      <a:pt x="2750" y="5989"/>
                    </a:lnTo>
                    <a:lnTo>
                      <a:pt x="2723" y="5978"/>
                    </a:lnTo>
                    <a:lnTo>
                      <a:pt x="2698" y="5965"/>
                    </a:lnTo>
                    <a:lnTo>
                      <a:pt x="2672" y="5951"/>
                    </a:lnTo>
                    <a:lnTo>
                      <a:pt x="2647" y="5938"/>
                    </a:lnTo>
                    <a:lnTo>
                      <a:pt x="2623" y="5922"/>
                    </a:lnTo>
                    <a:lnTo>
                      <a:pt x="2599" y="5906"/>
                    </a:lnTo>
                    <a:lnTo>
                      <a:pt x="2577" y="5889"/>
                    </a:lnTo>
                    <a:lnTo>
                      <a:pt x="2554" y="5870"/>
                    </a:lnTo>
                    <a:lnTo>
                      <a:pt x="2533" y="5852"/>
                    </a:lnTo>
                    <a:lnTo>
                      <a:pt x="2512" y="5832"/>
                    </a:lnTo>
                    <a:lnTo>
                      <a:pt x="2492" y="5811"/>
                    </a:lnTo>
                    <a:lnTo>
                      <a:pt x="2474" y="5790"/>
                    </a:lnTo>
                    <a:lnTo>
                      <a:pt x="2455" y="5768"/>
                    </a:lnTo>
                    <a:lnTo>
                      <a:pt x="2438" y="5745"/>
                    </a:lnTo>
                    <a:lnTo>
                      <a:pt x="2421" y="5722"/>
                    </a:lnTo>
                    <a:lnTo>
                      <a:pt x="2406" y="5697"/>
                    </a:lnTo>
                    <a:lnTo>
                      <a:pt x="2392" y="5672"/>
                    </a:lnTo>
                    <a:lnTo>
                      <a:pt x="2378" y="5646"/>
                    </a:lnTo>
                    <a:lnTo>
                      <a:pt x="2366" y="5621"/>
                    </a:lnTo>
                    <a:lnTo>
                      <a:pt x="2355" y="5594"/>
                    </a:lnTo>
                    <a:lnTo>
                      <a:pt x="2345" y="5567"/>
                    </a:lnTo>
                    <a:lnTo>
                      <a:pt x="2336" y="5539"/>
                    </a:lnTo>
                    <a:lnTo>
                      <a:pt x="2327" y="5510"/>
                    </a:lnTo>
                    <a:lnTo>
                      <a:pt x="2315" y="5509"/>
                    </a:lnTo>
                    <a:lnTo>
                      <a:pt x="2259" y="5501"/>
                    </a:lnTo>
                    <a:lnTo>
                      <a:pt x="2203" y="5493"/>
                    </a:lnTo>
                    <a:lnTo>
                      <a:pt x="2147" y="5484"/>
                    </a:lnTo>
                    <a:lnTo>
                      <a:pt x="2092" y="5474"/>
                    </a:lnTo>
                    <a:lnTo>
                      <a:pt x="2037" y="5463"/>
                    </a:lnTo>
                    <a:lnTo>
                      <a:pt x="1983" y="5451"/>
                    </a:lnTo>
                    <a:lnTo>
                      <a:pt x="1929" y="5439"/>
                    </a:lnTo>
                    <a:lnTo>
                      <a:pt x="1876" y="5427"/>
                    </a:lnTo>
                    <a:lnTo>
                      <a:pt x="1824" y="5413"/>
                    </a:lnTo>
                    <a:lnTo>
                      <a:pt x="1771" y="5398"/>
                    </a:lnTo>
                    <a:lnTo>
                      <a:pt x="1719" y="5383"/>
                    </a:lnTo>
                    <a:lnTo>
                      <a:pt x="1668" y="5366"/>
                    </a:lnTo>
                    <a:lnTo>
                      <a:pt x="1618" y="5350"/>
                    </a:lnTo>
                    <a:lnTo>
                      <a:pt x="1568" y="5333"/>
                    </a:lnTo>
                    <a:lnTo>
                      <a:pt x="1519" y="5314"/>
                    </a:lnTo>
                    <a:lnTo>
                      <a:pt x="1471" y="5295"/>
                    </a:lnTo>
                    <a:lnTo>
                      <a:pt x="1423" y="5276"/>
                    </a:lnTo>
                    <a:lnTo>
                      <a:pt x="1375" y="5255"/>
                    </a:lnTo>
                    <a:lnTo>
                      <a:pt x="1329" y="5234"/>
                    </a:lnTo>
                    <a:lnTo>
                      <a:pt x="1283" y="5213"/>
                    </a:lnTo>
                    <a:lnTo>
                      <a:pt x="1237" y="5190"/>
                    </a:lnTo>
                    <a:lnTo>
                      <a:pt x="1193" y="5167"/>
                    </a:lnTo>
                    <a:lnTo>
                      <a:pt x="1150" y="5143"/>
                    </a:lnTo>
                    <a:lnTo>
                      <a:pt x="1107" y="5119"/>
                    </a:lnTo>
                    <a:lnTo>
                      <a:pt x="1064" y="5093"/>
                    </a:lnTo>
                    <a:lnTo>
                      <a:pt x="1024" y="5067"/>
                    </a:lnTo>
                    <a:lnTo>
                      <a:pt x="983" y="5041"/>
                    </a:lnTo>
                    <a:lnTo>
                      <a:pt x="944" y="5013"/>
                    </a:lnTo>
                    <a:lnTo>
                      <a:pt x="905" y="4985"/>
                    </a:lnTo>
                    <a:lnTo>
                      <a:pt x="867" y="4956"/>
                    </a:lnTo>
                    <a:lnTo>
                      <a:pt x="830" y="4927"/>
                    </a:lnTo>
                    <a:lnTo>
                      <a:pt x="794" y="4897"/>
                    </a:lnTo>
                    <a:lnTo>
                      <a:pt x="757" y="4866"/>
                    </a:lnTo>
                    <a:lnTo>
                      <a:pt x="721" y="4832"/>
                    </a:lnTo>
                    <a:lnTo>
                      <a:pt x="686" y="4800"/>
                    </a:lnTo>
                    <a:lnTo>
                      <a:pt x="652" y="4765"/>
                    </a:lnTo>
                    <a:lnTo>
                      <a:pt x="620" y="4730"/>
                    </a:lnTo>
                    <a:lnTo>
                      <a:pt x="588" y="4695"/>
                    </a:lnTo>
                    <a:lnTo>
                      <a:pt x="557" y="4658"/>
                    </a:lnTo>
                    <a:lnTo>
                      <a:pt x="528" y="4622"/>
                    </a:lnTo>
                    <a:lnTo>
                      <a:pt x="500" y="4584"/>
                    </a:lnTo>
                    <a:lnTo>
                      <a:pt x="472" y="4547"/>
                    </a:lnTo>
                    <a:lnTo>
                      <a:pt x="447" y="4507"/>
                    </a:lnTo>
                    <a:lnTo>
                      <a:pt x="422" y="4468"/>
                    </a:lnTo>
                    <a:lnTo>
                      <a:pt x="398" y="4428"/>
                    </a:lnTo>
                    <a:lnTo>
                      <a:pt x="376" y="4386"/>
                    </a:lnTo>
                    <a:lnTo>
                      <a:pt x="355" y="4346"/>
                    </a:lnTo>
                    <a:lnTo>
                      <a:pt x="335" y="4304"/>
                    </a:lnTo>
                    <a:lnTo>
                      <a:pt x="317" y="4261"/>
                    </a:lnTo>
                    <a:lnTo>
                      <a:pt x="299" y="4218"/>
                    </a:lnTo>
                    <a:lnTo>
                      <a:pt x="283" y="4174"/>
                    </a:lnTo>
                    <a:lnTo>
                      <a:pt x="269" y="4130"/>
                    </a:lnTo>
                    <a:lnTo>
                      <a:pt x="255" y="4084"/>
                    </a:lnTo>
                    <a:lnTo>
                      <a:pt x="243" y="4038"/>
                    </a:lnTo>
                    <a:lnTo>
                      <a:pt x="233" y="3993"/>
                    </a:lnTo>
                    <a:lnTo>
                      <a:pt x="224" y="3945"/>
                    </a:lnTo>
                    <a:lnTo>
                      <a:pt x="217" y="3897"/>
                    </a:lnTo>
                    <a:lnTo>
                      <a:pt x="210" y="3850"/>
                    </a:lnTo>
                    <a:lnTo>
                      <a:pt x="205" y="3801"/>
                    </a:lnTo>
                    <a:lnTo>
                      <a:pt x="203" y="3752"/>
                    </a:lnTo>
                    <a:lnTo>
                      <a:pt x="201" y="3702"/>
                    </a:lnTo>
                    <a:lnTo>
                      <a:pt x="201" y="3651"/>
                    </a:lnTo>
                    <a:lnTo>
                      <a:pt x="202" y="3601"/>
                    </a:lnTo>
                    <a:lnTo>
                      <a:pt x="204" y="3549"/>
                    </a:lnTo>
                    <a:lnTo>
                      <a:pt x="209" y="3500"/>
                    </a:lnTo>
                    <a:lnTo>
                      <a:pt x="216" y="3445"/>
                    </a:lnTo>
                    <a:lnTo>
                      <a:pt x="221" y="3403"/>
                    </a:lnTo>
                    <a:lnTo>
                      <a:pt x="228" y="3360"/>
                    </a:lnTo>
                    <a:lnTo>
                      <a:pt x="235" y="3317"/>
                    </a:lnTo>
                    <a:lnTo>
                      <a:pt x="245" y="3274"/>
                    </a:lnTo>
                    <a:lnTo>
                      <a:pt x="255" y="3231"/>
                    </a:lnTo>
                    <a:lnTo>
                      <a:pt x="267" y="3187"/>
                    </a:lnTo>
                    <a:lnTo>
                      <a:pt x="278" y="3143"/>
                    </a:lnTo>
                    <a:lnTo>
                      <a:pt x="292" y="3099"/>
                    </a:lnTo>
                    <a:lnTo>
                      <a:pt x="306" y="3053"/>
                    </a:lnTo>
                    <a:lnTo>
                      <a:pt x="322" y="3009"/>
                    </a:lnTo>
                    <a:lnTo>
                      <a:pt x="339" y="2964"/>
                    </a:lnTo>
                    <a:lnTo>
                      <a:pt x="356" y="2919"/>
                    </a:lnTo>
                    <a:lnTo>
                      <a:pt x="376" y="2872"/>
                    </a:lnTo>
                    <a:lnTo>
                      <a:pt x="396" y="2826"/>
                    </a:lnTo>
                    <a:lnTo>
                      <a:pt x="416" y="2779"/>
                    </a:lnTo>
                    <a:lnTo>
                      <a:pt x="440" y="2733"/>
                    </a:lnTo>
                    <a:lnTo>
                      <a:pt x="398" y="2695"/>
                    </a:lnTo>
                    <a:lnTo>
                      <a:pt x="357" y="2654"/>
                    </a:lnTo>
                    <a:lnTo>
                      <a:pt x="319" y="2614"/>
                    </a:lnTo>
                    <a:lnTo>
                      <a:pt x="282" y="2573"/>
                    </a:lnTo>
                    <a:lnTo>
                      <a:pt x="247" y="2531"/>
                    </a:lnTo>
                    <a:lnTo>
                      <a:pt x="214" y="2489"/>
                    </a:lnTo>
                    <a:lnTo>
                      <a:pt x="184" y="2445"/>
                    </a:lnTo>
                    <a:lnTo>
                      <a:pt x="155" y="2401"/>
                    </a:lnTo>
                    <a:lnTo>
                      <a:pt x="129" y="2356"/>
                    </a:lnTo>
                    <a:lnTo>
                      <a:pt x="104" y="2310"/>
                    </a:lnTo>
                    <a:lnTo>
                      <a:pt x="82" y="2263"/>
                    </a:lnTo>
                    <a:lnTo>
                      <a:pt x="62" y="2215"/>
                    </a:lnTo>
                    <a:lnTo>
                      <a:pt x="46" y="2165"/>
                    </a:lnTo>
                    <a:lnTo>
                      <a:pt x="38" y="2141"/>
                    </a:lnTo>
                    <a:lnTo>
                      <a:pt x="31" y="2115"/>
                    </a:lnTo>
                    <a:lnTo>
                      <a:pt x="25" y="2090"/>
                    </a:lnTo>
                    <a:lnTo>
                      <a:pt x="19" y="2064"/>
                    </a:lnTo>
                    <a:lnTo>
                      <a:pt x="14" y="2037"/>
                    </a:lnTo>
                    <a:lnTo>
                      <a:pt x="10" y="2011"/>
                    </a:lnTo>
                    <a:lnTo>
                      <a:pt x="7" y="1984"/>
                    </a:lnTo>
                    <a:lnTo>
                      <a:pt x="3" y="1957"/>
                    </a:lnTo>
                    <a:lnTo>
                      <a:pt x="1" y="1929"/>
                    </a:lnTo>
                    <a:lnTo>
                      <a:pt x="0" y="1902"/>
                    </a:lnTo>
                    <a:lnTo>
                      <a:pt x="0" y="1874"/>
                    </a:lnTo>
                    <a:lnTo>
                      <a:pt x="0" y="1846"/>
                    </a:lnTo>
                    <a:lnTo>
                      <a:pt x="0" y="1817"/>
                    </a:lnTo>
                    <a:lnTo>
                      <a:pt x="2" y="1788"/>
                    </a:lnTo>
                    <a:lnTo>
                      <a:pt x="4" y="1758"/>
                    </a:lnTo>
                    <a:lnTo>
                      <a:pt x="7" y="1729"/>
                    </a:lnTo>
                    <a:lnTo>
                      <a:pt x="11" y="1698"/>
                    </a:lnTo>
                    <a:lnTo>
                      <a:pt x="16" y="1667"/>
                    </a:lnTo>
                    <a:lnTo>
                      <a:pt x="21" y="1637"/>
                    </a:lnTo>
                    <a:lnTo>
                      <a:pt x="28" y="1606"/>
                    </a:lnTo>
                    <a:lnTo>
                      <a:pt x="35" y="1573"/>
                    </a:lnTo>
                    <a:lnTo>
                      <a:pt x="43" y="1542"/>
                    </a:lnTo>
                    <a:lnTo>
                      <a:pt x="51" y="1509"/>
                    </a:lnTo>
                    <a:lnTo>
                      <a:pt x="61" y="1475"/>
                    </a:lnTo>
                    <a:lnTo>
                      <a:pt x="72" y="1443"/>
                    </a:lnTo>
                    <a:lnTo>
                      <a:pt x="83" y="1409"/>
                    </a:lnTo>
                    <a:lnTo>
                      <a:pt x="109" y="1340"/>
                    </a:lnTo>
                    <a:lnTo>
                      <a:pt x="138" y="1270"/>
                    </a:lnTo>
                    <a:lnTo>
                      <a:pt x="170" y="1198"/>
                    </a:lnTo>
                    <a:lnTo>
                      <a:pt x="207" y="1124"/>
                    </a:lnTo>
                    <a:lnTo>
                      <a:pt x="247" y="1048"/>
                    </a:lnTo>
                    <a:lnTo>
                      <a:pt x="291" y="970"/>
                    </a:lnTo>
                    <a:lnTo>
                      <a:pt x="232" y="930"/>
                    </a:lnTo>
                    <a:lnTo>
                      <a:pt x="966" y="3"/>
                    </a:lnTo>
                    <a:lnTo>
                      <a:pt x="977" y="2"/>
                    </a:lnTo>
                    <a:lnTo>
                      <a:pt x="1011" y="1"/>
                    </a:lnTo>
                    <a:lnTo>
                      <a:pt x="1062" y="0"/>
                    </a:lnTo>
                    <a:lnTo>
                      <a:pt x="1092" y="1"/>
                    </a:lnTo>
                    <a:lnTo>
                      <a:pt x="1126" y="2"/>
                    </a:lnTo>
                    <a:lnTo>
                      <a:pt x="1161" y="4"/>
                    </a:lnTo>
                    <a:lnTo>
                      <a:pt x="1198" y="9"/>
                    </a:lnTo>
                    <a:lnTo>
                      <a:pt x="1236" y="14"/>
                    </a:lnTo>
                    <a:lnTo>
                      <a:pt x="1276" y="22"/>
                    </a:lnTo>
                    <a:lnTo>
                      <a:pt x="1314" y="31"/>
                    </a:lnTo>
                    <a:lnTo>
                      <a:pt x="1352" y="43"/>
                    </a:lnTo>
                    <a:lnTo>
                      <a:pt x="1372" y="48"/>
                    </a:lnTo>
                    <a:lnTo>
                      <a:pt x="1390" y="57"/>
                    </a:lnTo>
                    <a:lnTo>
                      <a:pt x="1408" y="65"/>
                    </a:lnTo>
                    <a:lnTo>
                      <a:pt x="1426" y="73"/>
                    </a:lnTo>
                    <a:lnTo>
                      <a:pt x="1461" y="93"/>
                    </a:lnTo>
                    <a:lnTo>
                      <a:pt x="1495" y="114"/>
                    </a:lnTo>
                    <a:lnTo>
                      <a:pt x="1527" y="136"/>
                    </a:lnTo>
                    <a:lnTo>
                      <a:pt x="1559" y="159"/>
                    </a:lnTo>
                    <a:lnTo>
                      <a:pt x="1588" y="182"/>
                    </a:lnTo>
                    <a:lnTo>
                      <a:pt x="1616" y="205"/>
                    </a:lnTo>
                    <a:lnTo>
                      <a:pt x="1642" y="230"/>
                    </a:lnTo>
                    <a:lnTo>
                      <a:pt x="1666" y="252"/>
                    </a:lnTo>
                    <a:lnTo>
                      <a:pt x="1707" y="293"/>
                    </a:lnTo>
                    <a:lnTo>
                      <a:pt x="1739" y="327"/>
                    </a:lnTo>
                    <a:lnTo>
                      <a:pt x="1759" y="350"/>
                    </a:lnTo>
                    <a:lnTo>
                      <a:pt x="1765" y="359"/>
                    </a:lnTo>
                    <a:lnTo>
                      <a:pt x="1153" y="1011"/>
                    </a:lnTo>
                    <a:lnTo>
                      <a:pt x="985" y="843"/>
                    </a:lnTo>
                    <a:lnTo>
                      <a:pt x="714" y="1251"/>
                    </a:lnTo>
                    <a:lnTo>
                      <a:pt x="630" y="1196"/>
                    </a:lnTo>
                    <a:lnTo>
                      <a:pt x="603" y="1246"/>
                    </a:lnTo>
                    <a:lnTo>
                      <a:pt x="578" y="1294"/>
                    </a:lnTo>
                    <a:lnTo>
                      <a:pt x="556" y="1342"/>
                    </a:lnTo>
                    <a:lnTo>
                      <a:pt x="535" y="1390"/>
                    </a:lnTo>
                    <a:lnTo>
                      <a:pt x="516" y="1435"/>
                    </a:lnTo>
                    <a:lnTo>
                      <a:pt x="500" y="1480"/>
                    </a:lnTo>
                    <a:lnTo>
                      <a:pt x="485" y="1524"/>
                    </a:lnTo>
                    <a:lnTo>
                      <a:pt x="472" y="1567"/>
                    </a:lnTo>
                    <a:lnTo>
                      <a:pt x="462" y="1609"/>
                    </a:lnTo>
                    <a:lnTo>
                      <a:pt x="452" y="1650"/>
                    </a:lnTo>
                    <a:lnTo>
                      <a:pt x="445" y="1690"/>
                    </a:lnTo>
                    <a:lnTo>
                      <a:pt x="440" y="1729"/>
                    </a:lnTo>
                    <a:lnTo>
                      <a:pt x="436" y="1768"/>
                    </a:lnTo>
                    <a:lnTo>
                      <a:pt x="435" y="1805"/>
                    </a:lnTo>
                    <a:lnTo>
                      <a:pt x="434" y="1842"/>
                    </a:lnTo>
                    <a:lnTo>
                      <a:pt x="436" y="1878"/>
                    </a:lnTo>
                    <a:lnTo>
                      <a:pt x="439" y="1913"/>
                    </a:lnTo>
                    <a:lnTo>
                      <a:pt x="443" y="1948"/>
                    </a:lnTo>
                    <a:lnTo>
                      <a:pt x="450" y="1982"/>
                    </a:lnTo>
                    <a:lnTo>
                      <a:pt x="457" y="2014"/>
                    </a:lnTo>
                    <a:lnTo>
                      <a:pt x="466" y="2047"/>
                    </a:lnTo>
                    <a:lnTo>
                      <a:pt x="477" y="2079"/>
                    </a:lnTo>
                    <a:lnTo>
                      <a:pt x="488" y="2111"/>
                    </a:lnTo>
                    <a:lnTo>
                      <a:pt x="502" y="2141"/>
                    </a:lnTo>
                    <a:lnTo>
                      <a:pt x="516" y="2171"/>
                    </a:lnTo>
                    <a:lnTo>
                      <a:pt x="533" y="2200"/>
                    </a:lnTo>
                    <a:lnTo>
                      <a:pt x="550" y="2229"/>
                    </a:lnTo>
                    <a:lnTo>
                      <a:pt x="569" y="2257"/>
                    </a:lnTo>
                    <a:lnTo>
                      <a:pt x="587" y="2285"/>
                    </a:lnTo>
                    <a:lnTo>
                      <a:pt x="608" y="2313"/>
                    </a:lnTo>
                    <a:lnTo>
                      <a:pt x="630" y="2339"/>
                    </a:lnTo>
                    <a:lnTo>
                      <a:pt x="652" y="2366"/>
                    </a:lnTo>
                    <a:lnTo>
                      <a:pt x="682" y="2322"/>
                    </a:lnTo>
                    <a:lnTo>
                      <a:pt x="713" y="2278"/>
                    </a:lnTo>
                    <a:lnTo>
                      <a:pt x="745" y="2234"/>
                    </a:lnTo>
                    <a:lnTo>
                      <a:pt x="778" y="2188"/>
                    </a:lnTo>
                    <a:lnTo>
                      <a:pt x="811" y="2144"/>
                    </a:lnTo>
                    <a:lnTo>
                      <a:pt x="846" y="2099"/>
                    </a:lnTo>
                    <a:lnTo>
                      <a:pt x="883" y="2054"/>
                    </a:lnTo>
                    <a:lnTo>
                      <a:pt x="920" y="2007"/>
                    </a:lnTo>
                    <a:lnTo>
                      <a:pt x="957" y="1962"/>
                    </a:lnTo>
                    <a:lnTo>
                      <a:pt x="997" y="1916"/>
                    </a:lnTo>
                    <a:lnTo>
                      <a:pt x="1038" y="1870"/>
                    </a:lnTo>
                    <a:lnTo>
                      <a:pt x="1079" y="1824"/>
                    </a:lnTo>
                    <a:lnTo>
                      <a:pt x="1166" y="1730"/>
                    </a:lnTo>
                    <a:lnTo>
                      <a:pt x="1257" y="1636"/>
                    </a:lnTo>
                    <a:lnTo>
                      <a:pt x="1247" y="1611"/>
                    </a:lnTo>
                    <a:lnTo>
                      <a:pt x="1237" y="1586"/>
                    </a:lnTo>
                    <a:lnTo>
                      <a:pt x="1230" y="1560"/>
                    </a:lnTo>
                    <a:lnTo>
                      <a:pt x="1223" y="1534"/>
                    </a:lnTo>
                    <a:lnTo>
                      <a:pt x="1219" y="1507"/>
                    </a:lnTo>
                    <a:lnTo>
                      <a:pt x="1215" y="1479"/>
                    </a:lnTo>
                    <a:lnTo>
                      <a:pt x="1213" y="1451"/>
                    </a:lnTo>
                    <a:lnTo>
                      <a:pt x="1212" y="1423"/>
                    </a:lnTo>
                    <a:lnTo>
                      <a:pt x="1213" y="1397"/>
                    </a:lnTo>
                    <a:lnTo>
                      <a:pt x="1214" y="1370"/>
                    </a:lnTo>
                    <a:lnTo>
                      <a:pt x="1218" y="1344"/>
                    </a:lnTo>
                    <a:lnTo>
                      <a:pt x="1222" y="1319"/>
                    </a:lnTo>
                    <a:lnTo>
                      <a:pt x="1228" y="1293"/>
                    </a:lnTo>
                    <a:lnTo>
                      <a:pt x="1235" y="1269"/>
                    </a:lnTo>
                    <a:lnTo>
                      <a:pt x="1243" y="1244"/>
                    </a:lnTo>
                    <a:lnTo>
                      <a:pt x="1252" y="1221"/>
                    </a:lnTo>
                    <a:lnTo>
                      <a:pt x="1263" y="1198"/>
                    </a:lnTo>
                    <a:lnTo>
                      <a:pt x="1274" y="1175"/>
                    </a:lnTo>
                    <a:lnTo>
                      <a:pt x="1287" y="1154"/>
                    </a:lnTo>
                    <a:lnTo>
                      <a:pt x="1301" y="1132"/>
                    </a:lnTo>
                    <a:lnTo>
                      <a:pt x="1315" y="1112"/>
                    </a:lnTo>
                    <a:lnTo>
                      <a:pt x="1331" y="1092"/>
                    </a:lnTo>
                    <a:lnTo>
                      <a:pt x="1348" y="1073"/>
                    </a:lnTo>
                    <a:lnTo>
                      <a:pt x="1365" y="1055"/>
                    </a:lnTo>
                    <a:lnTo>
                      <a:pt x="1365" y="1054"/>
                    </a:lnTo>
                    <a:lnTo>
                      <a:pt x="1384" y="1037"/>
                    </a:lnTo>
                    <a:lnTo>
                      <a:pt x="1402" y="1020"/>
                    </a:lnTo>
                    <a:lnTo>
                      <a:pt x="1422" y="1005"/>
                    </a:lnTo>
                    <a:lnTo>
                      <a:pt x="1443" y="990"/>
                    </a:lnTo>
                    <a:lnTo>
                      <a:pt x="1464" y="977"/>
                    </a:lnTo>
                    <a:lnTo>
                      <a:pt x="1486" y="965"/>
                    </a:lnTo>
                    <a:lnTo>
                      <a:pt x="1508" y="953"/>
                    </a:lnTo>
                    <a:lnTo>
                      <a:pt x="1531" y="943"/>
                    </a:lnTo>
                    <a:lnTo>
                      <a:pt x="1554" y="933"/>
                    </a:lnTo>
                    <a:lnTo>
                      <a:pt x="1579" y="925"/>
                    </a:lnTo>
                    <a:lnTo>
                      <a:pt x="1603" y="918"/>
                    </a:lnTo>
                    <a:lnTo>
                      <a:pt x="1628" y="912"/>
                    </a:lnTo>
                    <a:lnTo>
                      <a:pt x="1654" y="908"/>
                    </a:lnTo>
                    <a:lnTo>
                      <a:pt x="1681" y="904"/>
                    </a:lnTo>
                    <a:lnTo>
                      <a:pt x="1706" y="902"/>
                    </a:lnTo>
                    <a:lnTo>
                      <a:pt x="1733" y="902"/>
                    </a:lnTo>
                    <a:lnTo>
                      <a:pt x="1760" y="902"/>
                    </a:lnTo>
                    <a:lnTo>
                      <a:pt x="1786" y="904"/>
                    </a:lnTo>
                    <a:lnTo>
                      <a:pt x="1813" y="908"/>
                    </a:lnTo>
                    <a:lnTo>
                      <a:pt x="1839" y="912"/>
                    </a:lnTo>
                    <a:lnTo>
                      <a:pt x="1863" y="918"/>
                    </a:lnTo>
                    <a:lnTo>
                      <a:pt x="1889" y="925"/>
                    </a:lnTo>
                    <a:lnTo>
                      <a:pt x="1913" y="933"/>
                    </a:lnTo>
                    <a:lnTo>
                      <a:pt x="1936" y="943"/>
                    </a:lnTo>
                    <a:lnTo>
                      <a:pt x="1959" y="953"/>
                    </a:lnTo>
                    <a:lnTo>
                      <a:pt x="1981" y="965"/>
                    </a:lnTo>
                    <a:lnTo>
                      <a:pt x="2003" y="977"/>
                    </a:lnTo>
                    <a:lnTo>
                      <a:pt x="2024" y="990"/>
                    </a:lnTo>
                    <a:lnTo>
                      <a:pt x="2045" y="1005"/>
                    </a:lnTo>
                    <a:lnTo>
                      <a:pt x="2065" y="1020"/>
                    </a:lnTo>
                    <a:lnTo>
                      <a:pt x="2084" y="1037"/>
                    </a:lnTo>
                    <a:lnTo>
                      <a:pt x="2102" y="1054"/>
                    </a:lnTo>
                    <a:lnTo>
                      <a:pt x="2102" y="1055"/>
                    </a:lnTo>
                    <a:lnTo>
                      <a:pt x="2118" y="1073"/>
                    </a:lnTo>
                    <a:lnTo>
                      <a:pt x="2136" y="1091"/>
                    </a:lnTo>
                    <a:lnTo>
                      <a:pt x="2151" y="1111"/>
                    </a:lnTo>
                    <a:lnTo>
                      <a:pt x="2165" y="1132"/>
                    </a:lnTo>
                    <a:lnTo>
                      <a:pt x="2179" y="1153"/>
                    </a:lnTo>
                    <a:lnTo>
                      <a:pt x="2192" y="1175"/>
                    </a:lnTo>
                    <a:lnTo>
                      <a:pt x="2203" y="1197"/>
                    </a:lnTo>
                    <a:lnTo>
                      <a:pt x="2214" y="1220"/>
                    </a:lnTo>
                    <a:lnTo>
                      <a:pt x="2223" y="1244"/>
                    </a:lnTo>
                    <a:lnTo>
                      <a:pt x="2231" y="1269"/>
                    </a:lnTo>
                    <a:lnTo>
                      <a:pt x="2238" y="1293"/>
                    </a:lnTo>
                    <a:lnTo>
                      <a:pt x="2244" y="1319"/>
                    </a:lnTo>
                    <a:lnTo>
                      <a:pt x="2248" y="1344"/>
                    </a:lnTo>
                    <a:lnTo>
                      <a:pt x="2252" y="1370"/>
                    </a:lnTo>
                    <a:lnTo>
                      <a:pt x="2254" y="1397"/>
                    </a:lnTo>
                    <a:lnTo>
                      <a:pt x="2254" y="1423"/>
                    </a:lnTo>
                    <a:lnTo>
                      <a:pt x="2254" y="1450"/>
                    </a:lnTo>
                    <a:lnTo>
                      <a:pt x="2252" y="1477"/>
                    </a:lnTo>
                    <a:lnTo>
                      <a:pt x="2248" y="1502"/>
                    </a:lnTo>
                    <a:lnTo>
                      <a:pt x="2244" y="1528"/>
                    </a:lnTo>
                    <a:lnTo>
                      <a:pt x="2238" y="1553"/>
                    </a:lnTo>
                    <a:lnTo>
                      <a:pt x="2231" y="1578"/>
                    </a:lnTo>
                    <a:lnTo>
                      <a:pt x="2223" y="1602"/>
                    </a:lnTo>
                    <a:lnTo>
                      <a:pt x="2214" y="1626"/>
                    </a:lnTo>
                    <a:lnTo>
                      <a:pt x="2203" y="1648"/>
                    </a:lnTo>
                    <a:lnTo>
                      <a:pt x="2192" y="1672"/>
                    </a:lnTo>
                    <a:lnTo>
                      <a:pt x="2179" y="1694"/>
                    </a:lnTo>
                    <a:lnTo>
                      <a:pt x="2166" y="1715"/>
                    </a:lnTo>
                    <a:lnTo>
                      <a:pt x="2151" y="1734"/>
                    </a:lnTo>
                    <a:lnTo>
                      <a:pt x="2136" y="1754"/>
                    </a:lnTo>
                    <a:lnTo>
                      <a:pt x="2120" y="1774"/>
                    </a:lnTo>
                    <a:lnTo>
                      <a:pt x="2102" y="1791"/>
                    </a:lnTo>
                    <a:lnTo>
                      <a:pt x="2084" y="1809"/>
                    </a:lnTo>
                    <a:lnTo>
                      <a:pt x="2065" y="1825"/>
                    </a:lnTo>
                    <a:lnTo>
                      <a:pt x="2045" y="1841"/>
                    </a:lnTo>
                    <a:lnTo>
                      <a:pt x="2024" y="1855"/>
                    </a:lnTo>
                    <a:lnTo>
                      <a:pt x="2003" y="1869"/>
                    </a:lnTo>
                    <a:lnTo>
                      <a:pt x="1981" y="1882"/>
                    </a:lnTo>
                    <a:lnTo>
                      <a:pt x="1959" y="1893"/>
                    </a:lnTo>
                    <a:lnTo>
                      <a:pt x="1936" y="1904"/>
                    </a:lnTo>
                    <a:lnTo>
                      <a:pt x="1913" y="1913"/>
                    </a:lnTo>
                    <a:lnTo>
                      <a:pt x="1889" y="1921"/>
                    </a:lnTo>
                    <a:lnTo>
                      <a:pt x="1863" y="1928"/>
                    </a:lnTo>
                    <a:lnTo>
                      <a:pt x="1839" y="1934"/>
                    </a:lnTo>
                    <a:lnTo>
                      <a:pt x="1813" y="1939"/>
                    </a:lnTo>
                    <a:lnTo>
                      <a:pt x="1786" y="1942"/>
                    </a:lnTo>
                    <a:lnTo>
                      <a:pt x="1760" y="1943"/>
                    </a:lnTo>
                    <a:lnTo>
                      <a:pt x="1733" y="1945"/>
                    </a:lnTo>
                    <a:lnTo>
                      <a:pt x="1710" y="1943"/>
                    </a:lnTo>
                    <a:lnTo>
                      <a:pt x="1685" y="1942"/>
                    </a:lnTo>
                    <a:lnTo>
                      <a:pt x="1662" y="1940"/>
                    </a:lnTo>
                    <a:lnTo>
                      <a:pt x="1640" y="1936"/>
                    </a:lnTo>
                    <a:lnTo>
                      <a:pt x="1617" y="1932"/>
                    </a:lnTo>
                    <a:lnTo>
                      <a:pt x="1595" y="1926"/>
                    </a:lnTo>
                    <a:lnTo>
                      <a:pt x="1573" y="1919"/>
                    </a:lnTo>
                    <a:lnTo>
                      <a:pt x="1552" y="1912"/>
                    </a:lnTo>
                    <a:lnTo>
                      <a:pt x="1465" y="2000"/>
                    </a:lnTo>
                    <a:lnTo>
                      <a:pt x="1384" y="2089"/>
                    </a:lnTo>
                    <a:lnTo>
                      <a:pt x="1306" y="2177"/>
                    </a:lnTo>
                    <a:lnTo>
                      <a:pt x="1233" y="2263"/>
                    </a:lnTo>
                    <a:lnTo>
                      <a:pt x="1164" y="2349"/>
                    </a:lnTo>
                    <a:lnTo>
                      <a:pt x="1099" y="2433"/>
                    </a:lnTo>
                    <a:lnTo>
                      <a:pt x="1069" y="2475"/>
                    </a:lnTo>
                    <a:lnTo>
                      <a:pt x="1039" y="2517"/>
                    </a:lnTo>
                    <a:lnTo>
                      <a:pt x="1011" y="2558"/>
                    </a:lnTo>
                    <a:lnTo>
                      <a:pt x="983" y="2599"/>
                    </a:lnTo>
                    <a:lnTo>
                      <a:pt x="961" y="2633"/>
                    </a:lnTo>
                    <a:lnTo>
                      <a:pt x="1020" y="2674"/>
                    </a:lnTo>
                    <a:lnTo>
                      <a:pt x="1081" y="2714"/>
                    </a:lnTo>
                    <a:lnTo>
                      <a:pt x="1143" y="2755"/>
                    </a:lnTo>
                    <a:lnTo>
                      <a:pt x="1207" y="2796"/>
                    </a:lnTo>
                    <a:lnTo>
                      <a:pt x="1341" y="2878"/>
                    </a:lnTo>
                    <a:lnTo>
                      <a:pt x="1479" y="2962"/>
                    </a:lnTo>
                    <a:lnTo>
                      <a:pt x="1583" y="3026"/>
                    </a:lnTo>
                    <a:lnTo>
                      <a:pt x="1689" y="3089"/>
                    </a:lnTo>
                    <a:lnTo>
                      <a:pt x="1795" y="3156"/>
                    </a:lnTo>
                    <a:lnTo>
                      <a:pt x="1900" y="3223"/>
                    </a:lnTo>
                    <a:lnTo>
                      <a:pt x="2003" y="3293"/>
                    </a:lnTo>
                    <a:lnTo>
                      <a:pt x="2056" y="3329"/>
                    </a:lnTo>
                    <a:lnTo>
                      <a:pt x="2107" y="3365"/>
                    </a:lnTo>
                    <a:lnTo>
                      <a:pt x="2157" y="3402"/>
                    </a:lnTo>
                    <a:lnTo>
                      <a:pt x="2207" y="3439"/>
                    </a:lnTo>
                    <a:lnTo>
                      <a:pt x="2255" y="3477"/>
                    </a:lnTo>
                    <a:lnTo>
                      <a:pt x="2304" y="3517"/>
                    </a:lnTo>
                    <a:lnTo>
                      <a:pt x="2304" y="1261"/>
                    </a:lnTo>
                    <a:lnTo>
                      <a:pt x="2305" y="1225"/>
                    </a:lnTo>
                    <a:lnTo>
                      <a:pt x="2308" y="1189"/>
                    </a:lnTo>
                    <a:lnTo>
                      <a:pt x="2312" y="1154"/>
                    </a:lnTo>
                    <a:lnTo>
                      <a:pt x="2319" y="1119"/>
                    </a:lnTo>
                    <a:lnTo>
                      <a:pt x="2326" y="1084"/>
                    </a:lnTo>
                    <a:lnTo>
                      <a:pt x="2337" y="1051"/>
                    </a:lnTo>
                    <a:lnTo>
                      <a:pt x="2347" y="1018"/>
                    </a:lnTo>
                    <a:lnTo>
                      <a:pt x="2360" y="987"/>
                    </a:lnTo>
                    <a:lnTo>
                      <a:pt x="2374" y="955"/>
                    </a:lnTo>
                    <a:lnTo>
                      <a:pt x="2390" y="924"/>
                    </a:lnTo>
                    <a:lnTo>
                      <a:pt x="2407" y="895"/>
                    </a:lnTo>
                    <a:lnTo>
                      <a:pt x="2425" y="866"/>
                    </a:lnTo>
                    <a:lnTo>
                      <a:pt x="2445" y="838"/>
                    </a:lnTo>
                    <a:lnTo>
                      <a:pt x="2467" y="811"/>
                    </a:lnTo>
                    <a:lnTo>
                      <a:pt x="2489" y="786"/>
                    </a:lnTo>
                    <a:lnTo>
                      <a:pt x="2512" y="761"/>
                    </a:lnTo>
                    <a:lnTo>
                      <a:pt x="2536" y="738"/>
                    </a:lnTo>
                    <a:lnTo>
                      <a:pt x="2562" y="716"/>
                    </a:lnTo>
                    <a:lnTo>
                      <a:pt x="2589" y="694"/>
                    </a:lnTo>
                    <a:lnTo>
                      <a:pt x="2616" y="674"/>
                    </a:lnTo>
                    <a:lnTo>
                      <a:pt x="2645" y="656"/>
                    </a:lnTo>
                    <a:lnTo>
                      <a:pt x="2674" y="639"/>
                    </a:lnTo>
                    <a:lnTo>
                      <a:pt x="2706" y="623"/>
                    </a:lnTo>
                    <a:lnTo>
                      <a:pt x="2737" y="609"/>
                    </a:lnTo>
                    <a:lnTo>
                      <a:pt x="2769" y="597"/>
                    </a:lnTo>
                    <a:lnTo>
                      <a:pt x="2802" y="586"/>
                    </a:lnTo>
                    <a:lnTo>
                      <a:pt x="2835" y="576"/>
                    </a:lnTo>
                    <a:lnTo>
                      <a:pt x="2870" y="567"/>
                    </a:lnTo>
                    <a:lnTo>
                      <a:pt x="2904" y="562"/>
                    </a:lnTo>
                    <a:lnTo>
                      <a:pt x="2939" y="557"/>
                    </a:lnTo>
                    <a:lnTo>
                      <a:pt x="2975" y="555"/>
                    </a:lnTo>
                    <a:lnTo>
                      <a:pt x="3011" y="554"/>
                    </a:lnTo>
                    <a:close/>
                    <a:moveTo>
                      <a:pt x="1887" y="1269"/>
                    </a:moveTo>
                    <a:lnTo>
                      <a:pt x="1887" y="1269"/>
                    </a:lnTo>
                    <a:lnTo>
                      <a:pt x="1871" y="1255"/>
                    </a:lnTo>
                    <a:lnTo>
                      <a:pt x="1855" y="1242"/>
                    </a:lnTo>
                    <a:lnTo>
                      <a:pt x="1837" y="1232"/>
                    </a:lnTo>
                    <a:lnTo>
                      <a:pt x="1818" y="1222"/>
                    </a:lnTo>
                    <a:lnTo>
                      <a:pt x="1798" y="1215"/>
                    </a:lnTo>
                    <a:lnTo>
                      <a:pt x="1777" y="1210"/>
                    </a:lnTo>
                    <a:lnTo>
                      <a:pt x="1755" y="1206"/>
                    </a:lnTo>
                    <a:lnTo>
                      <a:pt x="1733" y="1205"/>
                    </a:lnTo>
                    <a:lnTo>
                      <a:pt x="1711" y="1206"/>
                    </a:lnTo>
                    <a:lnTo>
                      <a:pt x="1689" y="1210"/>
                    </a:lnTo>
                    <a:lnTo>
                      <a:pt x="1668" y="1215"/>
                    </a:lnTo>
                    <a:lnTo>
                      <a:pt x="1648" y="1222"/>
                    </a:lnTo>
                    <a:lnTo>
                      <a:pt x="1630" y="1232"/>
                    </a:lnTo>
                    <a:lnTo>
                      <a:pt x="1611" y="1242"/>
                    </a:lnTo>
                    <a:lnTo>
                      <a:pt x="1595" y="1255"/>
                    </a:lnTo>
                    <a:lnTo>
                      <a:pt x="1580" y="1269"/>
                    </a:lnTo>
                    <a:lnTo>
                      <a:pt x="1579" y="1269"/>
                    </a:lnTo>
                    <a:lnTo>
                      <a:pt x="1565" y="1284"/>
                    </a:lnTo>
                    <a:lnTo>
                      <a:pt x="1552" y="1301"/>
                    </a:lnTo>
                    <a:lnTo>
                      <a:pt x="1541" y="1319"/>
                    </a:lnTo>
                    <a:lnTo>
                      <a:pt x="1532" y="1338"/>
                    </a:lnTo>
                    <a:lnTo>
                      <a:pt x="1525" y="1358"/>
                    </a:lnTo>
                    <a:lnTo>
                      <a:pt x="1519" y="1379"/>
                    </a:lnTo>
                    <a:lnTo>
                      <a:pt x="1517" y="1401"/>
                    </a:lnTo>
                    <a:lnTo>
                      <a:pt x="1516" y="1423"/>
                    </a:lnTo>
                    <a:lnTo>
                      <a:pt x="1517" y="1445"/>
                    </a:lnTo>
                    <a:lnTo>
                      <a:pt x="1519" y="1467"/>
                    </a:lnTo>
                    <a:lnTo>
                      <a:pt x="1525" y="1488"/>
                    </a:lnTo>
                    <a:lnTo>
                      <a:pt x="1532" y="1508"/>
                    </a:lnTo>
                    <a:lnTo>
                      <a:pt x="1541" y="1527"/>
                    </a:lnTo>
                    <a:lnTo>
                      <a:pt x="1553" y="1545"/>
                    </a:lnTo>
                    <a:lnTo>
                      <a:pt x="1565" y="1561"/>
                    </a:lnTo>
                    <a:lnTo>
                      <a:pt x="1580" y="1576"/>
                    </a:lnTo>
                    <a:lnTo>
                      <a:pt x="1580" y="1578"/>
                    </a:lnTo>
                    <a:lnTo>
                      <a:pt x="1595" y="1592"/>
                    </a:lnTo>
                    <a:lnTo>
                      <a:pt x="1611" y="1604"/>
                    </a:lnTo>
                    <a:lnTo>
                      <a:pt x="1630" y="1615"/>
                    </a:lnTo>
                    <a:lnTo>
                      <a:pt x="1648" y="1624"/>
                    </a:lnTo>
                    <a:lnTo>
                      <a:pt x="1668" y="1631"/>
                    </a:lnTo>
                    <a:lnTo>
                      <a:pt x="1689" y="1637"/>
                    </a:lnTo>
                    <a:lnTo>
                      <a:pt x="1711" y="1639"/>
                    </a:lnTo>
                    <a:lnTo>
                      <a:pt x="1733" y="1640"/>
                    </a:lnTo>
                    <a:lnTo>
                      <a:pt x="1755" y="1639"/>
                    </a:lnTo>
                    <a:lnTo>
                      <a:pt x="1777" y="1637"/>
                    </a:lnTo>
                    <a:lnTo>
                      <a:pt x="1798" y="1631"/>
                    </a:lnTo>
                    <a:lnTo>
                      <a:pt x="1818" y="1624"/>
                    </a:lnTo>
                    <a:lnTo>
                      <a:pt x="1837" y="1615"/>
                    </a:lnTo>
                    <a:lnTo>
                      <a:pt x="1855" y="1603"/>
                    </a:lnTo>
                    <a:lnTo>
                      <a:pt x="1871" y="1592"/>
                    </a:lnTo>
                    <a:lnTo>
                      <a:pt x="1887" y="1576"/>
                    </a:lnTo>
                    <a:lnTo>
                      <a:pt x="1901" y="1561"/>
                    </a:lnTo>
                    <a:lnTo>
                      <a:pt x="1914" y="1545"/>
                    </a:lnTo>
                    <a:lnTo>
                      <a:pt x="1925" y="1527"/>
                    </a:lnTo>
                    <a:lnTo>
                      <a:pt x="1934" y="1508"/>
                    </a:lnTo>
                    <a:lnTo>
                      <a:pt x="1941" y="1488"/>
                    </a:lnTo>
                    <a:lnTo>
                      <a:pt x="1947" y="1467"/>
                    </a:lnTo>
                    <a:lnTo>
                      <a:pt x="1950" y="1445"/>
                    </a:lnTo>
                    <a:lnTo>
                      <a:pt x="1951" y="1423"/>
                    </a:lnTo>
                    <a:lnTo>
                      <a:pt x="1950" y="1401"/>
                    </a:lnTo>
                    <a:lnTo>
                      <a:pt x="1947" y="1379"/>
                    </a:lnTo>
                    <a:lnTo>
                      <a:pt x="1941" y="1358"/>
                    </a:lnTo>
                    <a:lnTo>
                      <a:pt x="1934" y="1338"/>
                    </a:lnTo>
                    <a:lnTo>
                      <a:pt x="1925" y="1319"/>
                    </a:lnTo>
                    <a:lnTo>
                      <a:pt x="1914" y="1301"/>
                    </a:lnTo>
                    <a:lnTo>
                      <a:pt x="1901" y="1284"/>
                    </a:lnTo>
                    <a:lnTo>
                      <a:pt x="1887" y="1269"/>
                    </a:lnTo>
                    <a:close/>
                    <a:moveTo>
                      <a:pt x="2304" y="5100"/>
                    </a:moveTo>
                    <a:lnTo>
                      <a:pt x="2304" y="4074"/>
                    </a:lnTo>
                    <a:lnTo>
                      <a:pt x="2277" y="4045"/>
                    </a:lnTo>
                    <a:lnTo>
                      <a:pt x="2251" y="4017"/>
                    </a:lnTo>
                    <a:lnTo>
                      <a:pt x="2224" y="3989"/>
                    </a:lnTo>
                    <a:lnTo>
                      <a:pt x="2195" y="3961"/>
                    </a:lnTo>
                    <a:lnTo>
                      <a:pt x="2138" y="3908"/>
                    </a:lnTo>
                    <a:lnTo>
                      <a:pt x="2078" y="3856"/>
                    </a:lnTo>
                    <a:lnTo>
                      <a:pt x="2016" y="3805"/>
                    </a:lnTo>
                    <a:lnTo>
                      <a:pt x="1952" y="3755"/>
                    </a:lnTo>
                    <a:lnTo>
                      <a:pt x="1887" y="3706"/>
                    </a:lnTo>
                    <a:lnTo>
                      <a:pt x="1821" y="3659"/>
                    </a:lnTo>
                    <a:lnTo>
                      <a:pt x="1754" y="3613"/>
                    </a:lnTo>
                    <a:lnTo>
                      <a:pt x="1687" y="3567"/>
                    </a:lnTo>
                    <a:lnTo>
                      <a:pt x="1617" y="3522"/>
                    </a:lnTo>
                    <a:lnTo>
                      <a:pt x="1548" y="3478"/>
                    </a:lnTo>
                    <a:lnTo>
                      <a:pt x="1409" y="3392"/>
                    </a:lnTo>
                    <a:lnTo>
                      <a:pt x="1270" y="3308"/>
                    </a:lnTo>
                    <a:lnTo>
                      <a:pt x="1140" y="3230"/>
                    </a:lnTo>
                    <a:lnTo>
                      <a:pt x="1012" y="3151"/>
                    </a:lnTo>
                    <a:lnTo>
                      <a:pt x="949" y="3111"/>
                    </a:lnTo>
                    <a:lnTo>
                      <a:pt x="888" y="3071"/>
                    </a:lnTo>
                    <a:lnTo>
                      <a:pt x="826" y="3030"/>
                    </a:lnTo>
                    <a:lnTo>
                      <a:pt x="765" y="2988"/>
                    </a:lnTo>
                    <a:lnTo>
                      <a:pt x="737" y="3056"/>
                    </a:lnTo>
                    <a:lnTo>
                      <a:pt x="710" y="3122"/>
                    </a:lnTo>
                    <a:lnTo>
                      <a:pt x="687" y="3186"/>
                    </a:lnTo>
                    <a:lnTo>
                      <a:pt x="667" y="3250"/>
                    </a:lnTo>
                    <a:lnTo>
                      <a:pt x="650" y="3313"/>
                    </a:lnTo>
                    <a:lnTo>
                      <a:pt x="636" y="3375"/>
                    </a:lnTo>
                    <a:lnTo>
                      <a:pt x="624" y="3435"/>
                    </a:lnTo>
                    <a:lnTo>
                      <a:pt x="615" y="3496"/>
                    </a:lnTo>
                    <a:lnTo>
                      <a:pt x="612" y="3533"/>
                    </a:lnTo>
                    <a:lnTo>
                      <a:pt x="608" y="3577"/>
                    </a:lnTo>
                    <a:lnTo>
                      <a:pt x="606" y="3615"/>
                    </a:lnTo>
                    <a:lnTo>
                      <a:pt x="605" y="3652"/>
                    </a:lnTo>
                    <a:lnTo>
                      <a:pt x="605" y="3691"/>
                    </a:lnTo>
                    <a:lnTo>
                      <a:pt x="606" y="3728"/>
                    </a:lnTo>
                    <a:lnTo>
                      <a:pt x="609" y="3765"/>
                    </a:lnTo>
                    <a:lnTo>
                      <a:pt x="613" y="3801"/>
                    </a:lnTo>
                    <a:lnTo>
                      <a:pt x="617" y="3837"/>
                    </a:lnTo>
                    <a:lnTo>
                      <a:pt x="623" y="3873"/>
                    </a:lnTo>
                    <a:lnTo>
                      <a:pt x="630" y="3908"/>
                    </a:lnTo>
                    <a:lnTo>
                      <a:pt x="638" y="3943"/>
                    </a:lnTo>
                    <a:lnTo>
                      <a:pt x="646" y="3976"/>
                    </a:lnTo>
                    <a:lnTo>
                      <a:pt x="657" y="4010"/>
                    </a:lnTo>
                    <a:lnTo>
                      <a:pt x="668" y="4044"/>
                    </a:lnTo>
                    <a:lnTo>
                      <a:pt x="680" y="4076"/>
                    </a:lnTo>
                    <a:lnTo>
                      <a:pt x="693" y="4109"/>
                    </a:lnTo>
                    <a:lnTo>
                      <a:pt x="707" y="4141"/>
                    </a:lnTo>
                    <a:lnTo>
                      <a:pt x="722" y="4173"/>
                    </a:lnTo>
                    <a:lnTo>
                      <a:pt x="738" y="4204"/>
                    </a:lnTo>
                    <a:lnTo>
                      <a:pt x="755" y="4234"/>
                    </a:lnTo>
                    <a:lnTo>
                      <a:pt x="773" y="4264"/>
                    </a:lnTo>
                    <a:lnTo>
                      <a:pt x="791" y="4295"/>
                    </a:lnTo>
                    <a:lnTo>
                      <a:pt x="811" y="4324"/>
                    </a:lnTo>
                    <a:lnTo>
                      <a:pt x="832" y="4353"/>
                    </a:lnTo>
                    <a:lnTo>
                      <a:pt x="853" y="4380"/>
                    </a:lnTo>
                    <a:lnTo>
                      <a:pt x="875" y="4408"/>
                    </a:lnTo>
                    <a:lnTo>
                      <a:pt x="898" y="4436"/>
                    </a:lnTo>
                    <a:lnTo>
                      <a:pt x="923" y="4463"/>
                    </a:lnTo>
                    <a:lnTo>
                      <a:pt x="947" y="4488"/>
                    </a:lnTo>
                    <a:lnTo>
                      <a:pt x="973" y="4515"/>
                    </a:lnTo>
                    <a:lnTo>
                      <a:pt x="999" y="4540"/>
                    </a:lnTo>
                    <a:lnTo>
                      <a:pt x="1027" y="4565"/>
                    </a:lnTo>
                    <a:lnTo>
                      <a:pt x="1055" y="4589"/>
                    </a:lnTo>
                    <a:lnTo>
                      <a:pt x="1084" y="4614"/>
                    </a:lnTo>
                    <a:lnTo>
                      <a:pt x="1114" y="4637"/>
                    </a:lnTo>
                    <a:lnTo>
                      <a:pt x="1144" y="4660"/>
                    </a:lnTo>
                    <a:lnTo>
                      <a:pt x="1176" y="4684"/>
                    </a:lnTo>
                    <a:lnTo>
                      <a:pt x="1208" y="4706"/>
                    </a:lnTo>
                    <a:lnTo>
                      <a:pt x="1242" y="4728"/>
                    </a:lnTo>
                    <a:lnTo>
                      <a:pt x="1276" y="4749"/>
                    </a:lnTo>
                    <a:lnTo>
                      <a:pt x="1309" y="4769"/>
                    </a:lnTo>
                    <a:lnTo>
                      <a:pt x="1344" y="4789"/>
                    </a:lnTo>
                    <a:lnTo>
                      <a:pt x="1380" y="4809"/>
                    </a:lnTo>
                    <a:lnTo>
                      <a:pt x="1416" y="4829"/>
                    </a:lnTo>
                    <a:lnTo>
                      <a:pt x="1453" y="4847"/>
                    </a:lnTo>
                    <a:lnTo>
                      <a:pt x="1490" y="4865"/>
                    </a:lnTo>
                    <a:lnTo>
                      <a:pt x="1529" y="4882"/>
                    </a:lnTo>
                    <a:lnTo>
                      <a:pt x="1568" y="4899"/>
                    </a:lnTo>
                    <a:lnTo>
                      <a:pt x="1608" y="4916"/>
                    </a:lnTo>
                    <a:lnTo>
                      <a:pt x="1647" y="4931"/>
                    </a:lnTo>
                    <a:lnTo>
                      <a:pt x="1688" y="4947"/>
                    </a:lnTo>
                    <a:lnTo>
                      <a:pt x="1728" y="4961"/>
                    </a:lnTo>
                    <a:lnTo>
                      <a:pt x="1770" y="4975"/>
                    </a:lnTo>
                    <a:lnTo>
                      <a:pt x="1855" y="5002"/>
                    </a:lnTo>
                    <a:lnTo>
                      <a:pt x="1941" y="5026"/>
                    </a:lnTo>
                    <a:lnTo>
                      <a:pt x="2029" y="5048"/>
                    </a:lnTo>
                    <a:lnTo>
                      <a:pt x="2120" y="5068"/>
                    </a:lnTo>
                    <a:lnTo>
                      <a:pt x="2211" y="5085"/>
                    </a:lnTo>
                    <a:lnTo>
                      <a:pt x="2304" y="5100"/>
                    </a:lnTo>
                    <a:close/>
                    <a:moveTo>
                      <a:pt x="2991" y="1292"/>
                    </a:moveTo>
                    <a:lnTo>
                      <a:pt x="2991" y="3627"/>
                    </a:lnTo>
                    <a:lnTo>
                      <a:pt x="5477" y="3627"/>
                    </a:lnTo>
                    <a:lnTo>
                      <a:pt x="5477" y="1292"/>
                    </a:lnTo>
                    <a:lnTo>
                      <a:pt x="2991" y="1292"/>
                    </a:lnTo>
                    <a:close/>
                    <a:moveTo>
                      <a:pt x="4212" y="3997"/>
                    </a:moveTo>
                    <a:lnTo>
                      <a:pt x="4212" y="3997"/>
                    </a:lnTo>
                    <a:lnTo>
                      <a:pt x="4181" y="3998"/>
                    </a:lnTo>
                    <a:lnTo>
                      <a:pt x="4150" y="4000"/>
                    </a:lnTo>
                    <a:lnTo>
                      <a:pt x="4120" y="4003"/>
                    </a:lnTo>
                    <a:lnTo>
                      <a:pt x="4090" y="4007"/>
                    </a:lnTo>
                    <a:lnTo>
                      <a:pt x="4060" y="4012"/>
                    </a:lnTo>
                    <a:lnTo>
                      <a:pt x="4030" y="4018"/>
                    </a:lnTo>
                    <a:lnTo>
                      <a:pt x="4001" y="4026"/>
                    </a:lnTo>
                    <a:lnTo>
                      <a:pt x="3974" y="4034"/>
                    </a:lnTo>
                    <a:lnTo>
                      <a:pt x="3946" y="4044"/>
                    </a:lnTo>
                    <a:lnTo>
                      <a:pt x="3918" y="4054"/>
                    </a:lnTo>
                    <a:lnTo>
                      <a:pt x="3891" y="4066"/>
                    </a:lnTo>
                    <a:lnTo>
                      <a:pt x="3864" y="4079"/>
                    </a:lnTo>
                    <a:lnTo>
                      <a:pt x="3839" y="4091"/>
                    </a:lnTo>
                    <a:lnTo>
                      <a:pt x="3813" y="4105"/>
                    </a:lnTo>
                    <a:lnTo>
                      <a:pt x="3789" y="4120"/>
                    </a:lnTo>
                    <a:lnTo>
                      <a:pt x="3765" y="4137"/>
                    </a:lnTo>
                    <a:lnTo>
                      <a:pt x="4227" y="4599"/>
                    </a:lnTo>
                    <a:lnTo>
                      <a:pt x="4676" y="4149"/>
                    </a:lnTo>
                    <a:lnTo>
                      <a:pt x="4652" y="4132"/>
                    </a:lnTo>
                    <a:lnTo>
                      <a:pt x="4626" y="4116"/>
                    </a:lnTo>
                    <a:lnTo>
                      <a:pt x="4599" y="4100"/>
                    </a:lnTo>
                    <a:lnTo>
                      <a:pt x="4573" y="4086"/>
                    </a:lnTo>
                    <a:lnTo>
                      <a:pt x="4546" y="4072"/>
                    </a:lnTo>
                    <a:lnTo>
                      <a:pt x="4518" y="4059"/>
                    </a:lnTo>
                    <a:lnTo>
                      <a:pt x="4489" y="4048"/>
                    </a:lnTo>
                    <a:lnTo>
                      <a:pt x="4460" y="4038"/>
                    </a:lnTo>
                    <a:lnTo>
                      <a:pt x="4431" y="4029"/>
                    </a:lnTo>
                    <a:lnTo>
                      <a:pt x="4401" y="4021"/>
                    </a:lnTo>
                    <a:lnTo>
                      <a:pt x="4371" y="4014"/>
                    </a:lnTo>
                    <a:lnTo>
                      <a:pt x="4339" y="4008"/>
                    </a:lnTo>
                    <a:lnTo>
                      <a:pt x="4308" y="4003"/>
                    </a:lnTo>
                    <a:lnTo>
                      <a:pt x="4277" y="4000"/>
                    </a:lnTo>
                    <a:lnTo>
                      <a:pt x="4244" y="3998"/>
                    </a:lnTo>
                    <a:lnTo>
                      <a:pt x="4212" y="3997"/>
                    </a:lnTo>
                    <a:close/>
                    <a:moveTo>
                      <a:pt x="4858" y="4335"/>
                    </a:moveTo>
                    <a:lnTo>
                      <a:pt x="4411" y="4783"/>
                    </a:lnTo>
                    <a:lnTo>
                      <a:pt x="4859" y="5233"/>
                    </a:lnTo>
                    <a:lnTo>
                      <a:pt x="4876" y="5208"/>
                    </a:lnTo>
                    <a:lnTo>
                      <a:pt x="4891" y="5184"/>
                    </a:lnTo>
                    <a:lnTo>
                      <a:pt x="4906" y="5158"/>
                    </a:lnTo>
                    <a:lnTo>
                      <a:pt x="4919" y="5133"/>
                    </a:lnTo>
                    <a:lnTo>
                      <a:pt x="4931" y="5106"/>
                    </a:lnTo>
                    <a:lnTo>
                      <a:pt x="4943" y="5079"/>
                    </a:lnTo>
                    <a:lnTo>
                      <a:pt x="4953" y="5052"/>
                    </a:lnTo>
                    <a:lnTo>
                      <a:pt x="4963" y="5024"/>
                    </a:lnTo>
                    <a:lnTo>
                      <a:pt x="4971" y="4995"/>
                    </a:lnTo>
                    <a:lnTo>
                      <a:pt x="4978" y="4967"/>
                    </a:lnTo>
                    <a:lnTo>
                      <a:pt x="4985" y="4937"/>
                    </a:lnTo>
                    <a:lnTo>
                      <a:pt x="4989" y="4908"/>
                    </a:lnTo>
                    <a:lnTo>
                      <a:pt x="4994" y="4877"/>
                    </a:lnTo>
                    <a:lnTo>
                      <a:pt x="4996" y="4847"/>
                    </a:lnTo>
                    <a:lnTo>
                      <a:pt x="4999" y="4816"/>
                    </a:lnTo>
                    <a:lnTo>
                      <a:pt x="5000" y="4786"/>
                    </a:lnTo>
                    <a:lnTo>
                      <a:pt x="4999" y="4754"/>
                    </a:lnTo>
                    <a:lnTo>
                      <a:pt x="4996" y="4723"/>
                    </a:lnTo>
                    <a:lnTo>
                      <a:pt x="4994" y="4693"/>
                    </a:lnTo>
                    <a:lnTo>
                      <a:pt x="4989" y="4663"/>
                    </a:lnTo>
                    <a:lnTo>
                      <a:pt x="4985" y="4632"/>
                    </a:lnTo>
                    <a:lnTo>
                      <a:pt x="4978" y="4603"/>
                    </a:lnTo>
                    <a:lnTo>
                      <a:pt x="4971" y="4574"/>
                    </a:lnTo>
                    <a:lnTo>
                      <a:pt x="4963" y="4545"/>
                    </a:lnTo>
                    <a:lnTo>
                      <a:pt x="4952" y="4517"/>
                    </a:lnTo>
                    <a:lnTo>
                      <a:pt x="4942" y="4490"/>
                    </a:lnTo>
                    <a:lnTo>
                      <a:pt x="4930" y="4463"/>
                    </a:lnTo>
                    <a:lnTo>
                      <a:pt x="4917" y="4436"/>
                    </a:lnTo>
                    <a:lnTo>
                      <a:pt x="4905" y="4411"/>
                    </a:lnTo>
                    <a:lnTo>
                      <a:pt x="4890" y="4385"/>
                    </a:lnTo>
                    <a:lnTo>
                      <a:pt x="4874" y="4360"/>
                    </a:lnTo>
                    <a:lnTo>
                      <a:pt x="4858" y="4335"/>
                    </a:lnTo>
                    <a:close/>
                    <a:moveTo>
                      <a:pt x="4678" y="5420"/>
                    </a:moveTo>
                    <a:lnTo>
                      <a:pt x="4227" y="4968"/>
                    </a:lnTo>
                    <a:lnTo>
                      <a:pt x="3762" y="5431"/>
                    </a:lnTo>
                    <a:lnTo>
                      <a:pt x="3787" y="5448"/>
                    </a:lnTo>
                    <a:lnTo>
                      <a:pt x="3811" y="5464"/>
                    </a:lnTo>
                    <a:lnTo>
                      <a:pt x="3837" y="5478"/>
                    </a:lnTo>
                    <a:lnTo>
                      <a:pt x="3863" y="5492"/>
                    </a:lnTo>
                    <a:lnTo>
                      <a:pt x="3890" y="5503"/>
                    </a:lnTo>
                    <a:lnTo>
                      <a:pt x="3917" y="5515"/>
                    </a:lnTo>
                    <a:lnTo>
                      <a:pt x="3945" y="5526"/>
                    </a:lnTo>
                    <a:lnTo>
                      <a:pt x="3972" y="5536"/>
                    </a:lnTo>
                    <a:lnTo>
                      <a:pt x="4000" y="5544"/>
                    </a:lnTo>
                    <a:lnTo>
                      <a:pt x="4029" y="5552"/>
                    </a:lnTo>
                    <a:lnTo>
                      <a:pt x="4060" y="5558"/>
                    </a:lnTo>
                    <a:lnTo>
                      <a:pt x="4089" y="5564"/>
                    </a:lnTo>
                    <a:lnTo>
                      <a:pt x="4119" y="5567"/>
                    </a:lnTo>
                    <a:lnTo>
                      <a:pt x="4150" y="5571"/>
                    </a:lnTo>
                    <a:lnTo>
                      <a:pt x="4180" y="5572"/>
                    </a:lnTo>
                    <a:lnTo>
                      <a:pt x="4212" y="5573"/>
                    </a:lnTo>
                    <a:lnTo>
                      <a:pt x="4244" y="5572"/>
                    </a:lnTo>
                    <a:lnTo>
                      <a:pt x="4277" y="5569"/>
                    </a:lnTo>
                    <a:lnTo>
                      <a:pt x="4308" y="5567"/>
                    </a:lnTo>
                    <a:lnTo>
                      <a:pt x="4340" y="5562"/>
                    </a:lnTo>
                    <a:lnTo>
                      <a:pt x="4371" y="5557"/>
                    </a:lnTo>
                    <a:lnTo>
                      <a:pt x="4402" y="5550"/>
                    </a:lnTo>
                    <a:lnTo>
                      <a:pt x="4432" y="5542"/>
                    </a:lnTo>
                    <a:lnTo>
                      <a:pt x="4461" y="5532"/>
                    </a:lnTo>
                    <a:lnTo>
                      <a:pt x="4490" y="5522"/>
                    </a:lnTo>
                    <a:lnTo>
                      <a:pt x="4519" y="5510"/>
                    </a:lnTo>
                    <a:lnTo>
                      <a:pt x="4547" y="5497"/>
                    </a:lnTo>
                    <a:lnTo>
                      <a:pt x="4575" y="5485"/>
                    </a:lnTo>
                    <a:lnTo>
                      <a:pt x="4602" y="5470"/>
                    </a:lnTo>
                    <a:lnTo>
                      <a:pt x="4627" y="5454"/>
                    </a:lnTo>
                    <a:lnTo>
                      <a:pt x="4653" y="5437"/>
                    </a:lnTo>
                    <a:lnTo>
                      <a:pt x="4678" y="5420"/>
                    </a:lnTo>
                    <a:close/>
                    <a:moveTo>
                      <a:pt x="3575" y="5249"/>
                    </a:moveTo>
                    <a:lnTo>
                      <a:pt x="4042" y="4783"/>
                    </a:lnTo>
                    <a:lnTo>
                      <a:pt x="3578" y="4319"/>
                    </a:lnTo>
                    <a:lnTo>
                      <a:pt x="3560" y="4343"/>
                    </a:lnTo>
                    <a:lnTo>
                      <a:pt x="3543" y="4369"/>
                    </a:lnTo>
                    <a:lnTo>
                      <a:pt x="3528" y="4396"/>
                    </a:lnTo>
                    <a:lnTo>
                      <a:pt x="3513" y="4422"/>
                    </a:lnTo>
                    <a:lnTo>
                      <a:pt x="3499" y="4450"/>
                    </a:lnTo>
                    <a:lnTo>
                      <a:pt x="3487" y="4478"/>
                    </a:lnTo>
                    <a:lnTo>
                      <a:pt x="3476" y="4506"/>
                    </a:lnTo>
                    <a:lnTo>
                      <a:pt x="3465" y="4536"/>
                    </a:lnTo>
                    <a:lnTo>
                      <a:pt x="3456" y="4565"/>
                    </a:lnTo>
                    <a:lnTo>
                      <a:pt x="3448" y="4595"/>
                    </a:lnTo>
                    <a:lnTo>
                      <a:pt x="3441" y="4625"/>
                    </a:lnTo>
                    <a:lnTo>
                      <a:pt x="3435" y="4657"/>
                    </a:lnTo>
                    <a:lnTo>
                      <a:pt x="3430" y="4688"/>
                    </a:lnTo>
                    <a:lnTo>
                      <a:pt x="3427" y="4721"/>
                    </a:lnTo>
                    <a:lnTo>
                      <a:pt x="3426" y="4752"/>
                    </a:lnTo>
                    <a:lnTo>
                      <a:pt x="3424" y="4786"/>
                    </a:lnTo>
                    <a:lnTo>
                      <a:pt x="3426" y="4817"/>
                    </a:lnTo>
                    <a:lnTo>
                      <a:pt x="3427" y="4850"/>
                    </a:lnTo>
                    <a:lnTo>
                      <a:pt x="3430" y="4881"/>
                    </a:lnTo>
                    <a:lnTo>
                      <a:pt x="3435" y="4912"/>
                    </a:lnTo>
                    <a:lnTo>
                      <a:pt x="3441" y="4944"/>
                    </a:lnTo>
                    <a:lnTo>
                      <a:pt x="3448" y="4974"/>
                    </a:lnTo>
                    <a:lnTo>
                      <a:pt x="3456" y="5004"/>
                    </a:lnTo>
                    <a:lnTo>
                      <a:pt x="3464" y="5033"/>
                    </a:lnTo>
                    <a:lnTo>
                      <a:pt x="3474" y="5062"/>
                    </a:lnTo>
                    <a:lnTo>
                      <a:pt x="3486" y="5091"/>
                    </a:lnTo>
                    <a:lnTo>
                      <a:pt x="3499" y="5119"/>
                    </a:lnTo>
                    <a:lnTo>
                      <a:pt x="3512" y="5147"/>
                    </a:lnTo>
                    <a:lnTo>
                      <a:pt x="3527" y="5174"/>
                    </a:lnTo>
                    <a:lnTo>
                      <a:pt x="3542" y="5199"/>
                    </a:lnTo>
                    <a:lnTo>
                      <a:pt x="3558" y="5225"/>
                    </a:lnTo>
                    <a:lnTo>
                      <a:pt x="3575" y="5249"/>
                    </a:lnTo>
                    <a:close/>
                  </a:path>
                </a:pathLst>
              </a:custGeom>
              <a:solidFill>
                <a:srgbClr val="44546A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2536" name="矩形 8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525839" y="1823228"/>
              <a:ext cx="10042351" cy="4158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justLow" eaLnBrk="1" hangingPunct="1">
                <a:lnSpc>
                  <a:spcPct val="150000"/>
                </a:lnSpc>
              </a:pPr>
              <a:r>
                <a:rPr lang="zh-CN" altLang="en-US" sz="3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rPr>
                <a:t>①利用网络平台为社会发展</a:t>
              </a:r>
              <a:r>
                <a:rPr lang="zh-CN" altLang="en-US" sz="3200" b="1" u="sng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US" altLang="zh-CN" sz="3200" b="1" u="sng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rPr>
                <a:t>                     </a:t>
              </a:r>
              <a:r>
                <a:rPr lang="zh-CN" altLang="en-US" sz="3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rPr>
                <a:t>。</a:t>
              </a:r>
              <a:endParaRPr lang="zh-CN" altLang="en-US" sz="32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indent="0" fontAlgn="auto">
                <a:lnSpc>
                  <a:spcPct val="100000"/>
                </a:lnSpc>
              </a:pPr>
              <a:r>
                <a:rPr lang="zh-CN" altLang="en-US" sz="3200" b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②要在网上传播</a:t>
              </a:r>
              <a:r>
                <a:rPr lang="zh-CN" altLang="en-US" sz="3200" b="1" u="sng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                 </a:t>
              </a:r>
              <a:r>
                <a:rPr lang="zh-CN" altLang="en-US" sz="3200" b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，</a:t>
              </a:r>
              <a:endPara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indent="0" fontAlgn="auto">
                <a:lnSpc>
                  <a:spcPct val="100000"/>
                </a:lnSpc>
              </a:pPr>
              <a:r>
                <a:rPr lang="zh-CN" altLang="en-US" sz="3200" b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践行</a:t>
              </a:r>
              <a:r>
                <a:rPr lang="zh-CN" altLang="en-US" sz="3200" b="1" u="sng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                                      </a:t>
              </a:r>
              <a:r>
                <a:rPr lang="zh-CN" altLang="en-US" sz="3200" b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，高扬主旋</a:t>
              </a:r>
              <a:r>
                <a:rPr sz="3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律。</a:t>
              </a:r>
              <a:endParaRPr lang="zh-CN" altLang="en-US" sz="32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algn="justLow" eaLnBrk="1" hangingPunct="1">
                <a:lnSpc>
                  <a:spcPct val="150000"/>
                </a:lnSpc>
              </a:pPr>
              <a:endParaRPr lang="zh-CN" altLang="en-US" sz="32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6147" name="文本框 2"/>
          <p:cNvSpPr txBox="1"/>
          <p:nvPr>
            <p:custDataLst>
              <p:tags r:id="rId10"/>
            </p:custDataLst>
          </p:nvPr>
        </p:nvSpPr>
        <p:spPr>
          <a:xfrm>
            <a:off x="2223" y="572453"/>
            <a:ext cx="12030075" cy="118745"/>
          </a:xfrm>
          <a:prstGeom prst="rect">
            <a:avLst/>
          </a:prstGeom>
          <a:solidFill>
            <a:srgbClr val="002060"/>
          </a:solidFill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0000"/>
              </a:lnSpc>
            </a:pPr>
            <a:endParaRPr lang="zh-CN" altLang="en-US">
              <a:solidFill>
                <a:srgbClr val="C00000"/>
              </a:solidFill>
              <a:latin typeface="Arial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679883" y="2120900"/>
            <a:ext cx="2080260" cy="499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3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建言献策</a:t>
            </a:r>
            <a:endParaRPr lang="zh-CN" sz="32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760278" y="2620010"/>
            <a:ext cx="1454150" cy="772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3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正能量</a:t>
            </a:r>
            <a:endParaRPr lang="zh-CN" sz="32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1" name="矩形 10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851468" y="3100070"/>
            <a:ext cx="3907155" cy="6819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3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社会主义核心价值观</a:t>
            </a:r>
            <a:endParaRPr lang="zh-CN" sz="32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3793" name="矩形 6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43548" y="946785"/>
            <a:ext cx="5770880" cy="624840"/>
          </a:xfrm>
          <a:prstGeom prst="rect">
            <a:avLst/>
          </a:prstGeom>
          <a:noFill/>
          <a:ln>
            <a:noFill/>
          </a:ln>
        </p:spPr>
        <p:txBody>
          <a:bodyPr wrap="square" lIns="72326" tIns="36162" rIns="72326" bIns="36162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algn="ctr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</a:pPr>
            <a:r>
              <a:rPr kumimoji="0" lang="en-US" altLang="zh-CN" sz="3600" b="1" i="0" u="sng" strike="noStrike" kern="1200" cap="none" spc="0" normalizeH="0" baseline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" pitchFamily="34" charset="-122"/>
              </a:rPr>
              <a:t>5</a:t>
            </a:r>
            <a:r>
              <a:rPr kumimoji="0" lang="zh-CN" altLang="en-US" sz="3600" b="1" i="0" u="sng" strike="noStrike" kern="1200" cap="none" spc="0" normalizeH="0" baseline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" pitchFamily="34" charset="-122"/>
              </a:rPr>
              <a:t>、如何传播网络正能量</a:t>
            </a:r>
            <a:endParaRPr kumimoji="0" lang="zh-CN" altLang="en-US" sz="3600" b="1" i="0" u="sng" strike="noStrike" kern="1200" cap="none" spc="0" normalizeH="0" baseline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" pitchFamily="34" charset="-122"/>
            </a:endParaRPr>
          </a:p>
        </p:txBody>
      </p:sp>
      <p:grpSp>
        <p:nvGrpSpPr>
          <p:cNvPr id="28680" name="组合 32"/>
          <p:cNvGrpSpPr/>
          <p:nvPr>
            <p:custDataLst>
              <p:tags r:id="rId15"/>
            </p:custDataLst>
          </p:nvPr>
        </p:nvGrpSpPr>
        <p:grpSpPr>
          <a:xfrm>
            <a:off x="9826949" y="4861881"/>
            <a:ext cx="2308225" cy="1658937"/>
            <a:chOff x="6489606" y="1359731"/>
            <a:chExt cx="5414736" cy="3624509"/>
          </a:xfrm>
        </p:grpSpPr>
        <p:grpSp>
          <p:nvGrpSpPr>
            <p:cNvPr id="28697" name="组合 33"/>
            <p:cNvGrpSpPr/>
            <p:nvPr>
              <p:custDataLst>
                <p:tags r:id="rId16"/>
              </p:custDataLst>
            </p:nvPr>
          </p:nvGrpSpPr>
          <p:grpSpPr>
            <a:xfrm>
              <a:off x="7464152" y="2276872"/>
              <a:ext cx="3166606" cy="2645958"/>
              <a:chOff x="4111625" y="1317626"/>
              <a:chExt cx="3765550" cy="3146425"/>
            </a:xfrm>
          </p:grpSpPr>
          <p:sp>
            <p:nvSpPr>
              <p:cNvPr id="28764" name="Freeform 5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5180013" y="3352801"/>
                <a:ext cx="1598613" cy="1035050"/>
              </a:xfrm>
              <a:custGeom>
                <a:gdLst>
                  <a:gd name="T0" fmla="*/ 2147483647 w 377"/>
                  <a:gd name="T1" fmla="*/ 1493556097 h 244"/>
                  <a:gd name="T2" fmla="*/ 1923924292 w 377"/>
                  <a:gd name="T3" fmla="*/ 1493556097 h 244"/>
                  <a:gd name="T4" fmla="*/ 1923924292 w 377"/>
                  <a:gd name="T5" fmla="*/ 2147483647 h 244"/>
                  <a:gd name="T6" fmla="*/ 2147483647 w 377"/>
                  <a:gd name="T7" fmla="*/ 2147483647 h 244"/>
                  <a:gd name="T8" fmla="*/ 2147483647 w 377"/>
                  <a:gd name="T9" fmla="*/ 1493556097 h 2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7"/>
                  <a:gd name="T16" fmla="*/ 0 h 244"/>
                  <a:gd name="T17" fmla="*/ 377 w 377"/>
                  <a:gd name="T18" fmla="*/ 244 h 244"/>
                </a:gdLst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7" h="244">
                    <a:moveTo>
                      <a:pt x="261" y="83"/>
                    </a:moveTo>
                    <a:cubicBezTo>
                      <a:pt x="377" y="0"/>
                      <a:pt x="0" y="3"/>
                      <a:pt x="107" y="83"/>
                    </a:cubicBezTo>
                    <a:cubicBezTo>
                      <a:pt x="225" y="171"/>
                      <a:pt x="107" y="244"/>
                      <a:pt x="107" y="244"/>
                    </a:cubicBezTo>
                    <a:cubicBezTo>
                      <a:pt x="261" y="244"/>
                      <a:pt x="261" y="244"/>
                      <a:pt x="261" y="244"/>
                    </a:cubicBezTo>
                    <a:cubicBezTo>
                      <a:pt x="261" y="244"/>
                      <a:pt x="146" y="166"/>
                      <a:pt x="261" y="83"/>
                    </a:cubicBezTo>
                    <a:close/>
                  </a:path>
                </a:pathLst>
              </a:custGeom>
              <a:solidFill>
                <a:srgbClr val="8C6D57"/>
              </a:solidFill>
              <a:ln w="25400" cap="rnd">
                <a:solidFill>
                  <a:srgbClr val="52301A"/>
                </a:solidFill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65" name="Freeform 6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4111625" y="1317626"/>
                <a:ext cx="3765550" cy="2466975"/>
              </a:xfrm>
              <a:custGeom>
                <a:gdLst>
                  <a:gd name="T0" fmla="*/ 2147483647 w 888"/>
                  <a:gd name="T1" fmla="*/ 2147483647 h 581"/>
                  <a:gd name="T2" fmla="*/ 2147483647 w 888"/>
                  <a:gd name="T3" fmla="*/ 2147483647 h 581"/>
                  <a:gd name="T4" fmla="*/ 1186793007 w 888"/>
                  <a:gd name="T5" fmla="*/ 2147483647 h 581"/>
                  <a:gd name="T6" fmla="*/ 0 w 888"/>
                  <a:gd name="T7" fmla="*/ 2147483647 h 581"/>
                  <a:gd name="T8" fmla="*/ 0 w 888"/>
                  <a:gd name="T9" fmla="*/ 1189931198 h 581"/>
                  <a:gd name="T10" fmla="*/ 1186793007 w 888"/>
                  <a:gd name="T11" fmla="*/ 0 h 581"/>
                  <a:gd name="T12" fmla="*/ 2147483647 w 888"/>
                  <a:gd name="T13" fmla="*/ 0 h 581"/>
                  <a:gd name="T14" fmla="*/ 2147483647 w 888"/>
                  <a:gd name="T15" fmla="*/ 1189931198 h 581"/>
                  <a:gd name="T16" fmla="*/ 2147483647 w 888"/>
                  <a:gd name="T17" fmla="*/ 2147483647 h 58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88"/>
                  <a:gd name="T28" fmla="*/ 0 h 581"/>
                  <a:gd name="T29" fmla="*/ 888 w 888"/>
                  <a:gd name="T30" fmla="*/ 581 h 581"/>
                </a:gdLst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85" h="581">
                    <a:moveTo>
                      <a:pt x="888" y="515"/>
                    </a:moveTo>
                    <a:cubicBezTo>
                      <a:pt x="888" y="551"/>
                      <a:pt x="858" y="581"/>
                      <a:pt x="821" y="581"/>
                    </a:cubicBezTo>
                    <a:cubicBezTo>
                      <a:pt x="66" y="581"/>
                      <a:pt x="66" y="581"/>
                      <a:pt x="66" y="581"/>
                    </a:cubicBezTo>
                    <a:cubicBezTo>
                      <a:pt x="30" y="581"/>
                      <a:pt x="0" y="551"/>
                      <a:pt x="0" y="515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29"/>
                      <a:pt x="30" y="0"/>
                      <a:pt x="66" y="0"/>
                    </a:cubicBezTo>
                    <a:cubicBezTo>
                      <a:pt x="821" y="0"/>
                      <a:pt x="821" y="0"/>
                      <a:pt x="821" y="0"/>
                    </a:cubicBezTo>
                    <a:cubicBezTo>
                      <a:pt x="858" y="0"/>
                      <a:pt x="888" y="29"/>
                      <a:pt x="888" y="66"/>
                    </a:cubicBezTo>
                    <a:lnTo>
                      <a:pt x="888" y="515"/>
                    </a:lnTo>
                    <a:close/>
                  </a:path>
                </a:pathLst>
              </a:custGeom>
              <a:solidFill>
                <a:srgbClr val="8C6D57"/>
              </a:solidFill>
              <a:ln w="25400" cap="rnd">
                <a:solidFill>
                  <a:srgbClr val="52301A"/>
                </a:solidFill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66" name="Freeform 7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4229100" y="1458913"/>
                <a:ext cx="3525838" cy="1919288"/>
              </a:xfrm>
              <a:custGeom>
                <a:gdLst>
                  <a:gd name="T0" fmla="*/ 2147483647 w 831"/>
                  <a:gd name="T1" fmla="*/ 2147483647 h 452"/>
                  <a:gd name="T2" fmla="*/ 2147483647 w 831"/>
                  <a:gd name="T3" fmla="*/ 2147483647 h 452"/>
                  <a:gd name="T4" fmla="*/ 1134132025 w 831"/>
                  <a:gd name="T5" fmla="*/ 2147483647 h 452"/>
                  <a:gd name="T6" fmla="*/ 0 w 831"/>
                  <a:gd name="T7" fmla="*/ 2147483647 h 452"/>
                  <a:gd name="T8" fmla="*/ 0 w 831"/>
                  <a:gd name="T9" fmla="*/ 1117879334 h 452"/>
                  <a:gd name="T10" fmla="*/ 1134132025 w 831"/>
                  <a:gd name="T11" fmla="*/ 0 h 452"/>
                  <a:gd name="T12" fmla="*/ 2147483647 w 831"/>
                  <a:gd name="T13" fmla="*/ 0 h 452"/>
                  <a:gd name="T14" fmla="*/ 2147483647 w 831"/>
                  <a:gd name="T15" fmla="*/ 1117879334 h 452"/>
                  <a:gd name="T16" fmla="*/ 2147483647 w 831"/>
                  <a:gd name="T17" fmla="*/ 2147483647 h 45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31"/>
                  <a:gd name="T28" fmla="*/ 0 h 452"/>
                  <a:gd name="T29" fmla="*/ 831 w 831"/>
                  <a:gd name="T30" fmla="*/ 452 h 452"/>
                </a:gdLst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31" h="452">
                    <a:moveTo>
                      <a:pt x="831" y="390"/>
                    </a:moveTo>
                    <a:cubicBezTo>
                      <a:pt x="831" y="424"/>
                      <a:pt x="804" y="452"/>
                      <a:pt x="769" y="452"/>
                    </a:cubicBezTo>
                    <a:cubicBezTo>
                      <a:pt x="63" y="452"/>
                      <a:pt x="63" y="452"/>
                      <a:pt x="63" y="452"/>
                    </a:cubicBezTo>
                    <a:cubicBezTo>
                      <a:pt x="28" y="452"/>
                      <a:pt x="0" y="424"/>
                      <a:pt x="0" y="390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28"/>
                      <a:pt x="28" y="0"/>
                      <a:pt x="63" y="0"/>
                    </a:cubicBezTo>
                    <a:cubicBezTo>
                      <a:pt x="769" y="0"/>
                      <a:pt x="769" y="0"/>
                      <a:pt x="769" y="0"/>
                    </a:cubicBezTo>
                    <a:cubicBezTo>
                      <a:pt x="804" y="0"/>
                      <a:pt x="831" y="28"/>
                      <a:pt x="831" y="62"/>
                    </a:cubicBezTo>
                    <a:lnTo>
                      <a:pt x="831" y="390"/>
                    </a:lnTo>
                    <a:close/>
                  </a:path>
                </a:pathLst>
              </a:custGeom>
              <a:solidFill>
                <a:srgbClr val="3DBABD"/>
              </a:solidFill>
              <a:ln w="25400" cap="rnd">
                <a:solidFill>
                  <a:srgbClr val="52301A"/>
                </a:solidFill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67" name="Freeform 8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5302250" y="4319588"/>
                <a:ext cx="1382713" cy="144463"/>
              </a:xfrm>
              <a:custGeom>
                <a:gdLst>
                  <a:gd name="T0" fmla="*/ 2147483647 w 326"/>
                  <a:gd name="T1" fmla="*/ 0 h 34"/>
                  <a:gd name="T2" fmla="*/ 647635646 w 326"/>
                  <a:gd name="T3" fmla="*/ 0 h 34"/>
                  <a:gd name="T4" fmla="*/ 0 w 326"/>
                  <a:gd name="T5" fmla="*/ 613810530 h 34"/>
                  <a:gd name="T6" fmla="*/ 2147483647 w 326"/>
                  <a:gd name="T7" fmla="*/ 613810530 h 34"/>
                  <a:gd name="T8" fmla="*/ 2147483647 w 326"/>
                  <a:gd name="T9" fmla="*/ 0 h 34"/>
                  <a:gd name="T10" fmla="*/ 2147483647 w 326"/>
                  <a:gd name="T11" fmla="*/ 0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6"/>
                  <a:gd name="T19" fmla="*/ 0 h 34"/>
                  <a:gd name="T20" fmla="*/ 326 w 326"/>
                  <a:gd name="T21" fmla="*/ 34 h 34"/>
                </a:gdLst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6" h="34">
                    <a:moveTo>
                      <a:pt x="120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17" y="0"/>
                      <a:pt x="1" y="15"/>
                      <a:pt x="0" y="34"/>
                    </a:cubicBezTo>
                    <a:cubicBezTo>
                      <a:pt x="326" y="34"/>
                      <a:pt x="326" y="34"/>
                      <a:pt x="326" y="34"/>
                    </a:cubicBezTo>
                    <a:cubicBezTo>
                      <a:pt x="325" y="15"/>
                      <a:pt x="309" y="0"/>
                      <a:pt x="290" y="0"/>
                    </a:cubicBezTo>
                    <a:cubicBezTo>
                      <a:pt x="191" y="0"/>
                      <a:pt x="191" y="0"/>
                      <a:pt x="191" y="0"/>
                    </a:cubicBezTo>
                  </a:path>
                </a:pathLst>
              </a:custGeom>
              <a:solidFill>
                <a:srgbClr val="8C6D57"/>
              </a:solidFill>
              <a:ln w="25400" cap="rnd">
                <a:solidFill>
                  <a:srgbClr val="52301A"/>
                </a:solidFill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68" name="Freeform 9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5302250" y="4319588"/>
                <a:ext cx="1382713" cy="144463"/>
              </a:xfrm>
              <a:custGeom>
                <a:gdLst>
                  <a:gd name="T0" fmla="*/ 2147483647 w 326"/>
                  <a:gd name="T1" fmla="*/ 0 h 34"/>
                  <a:gd name="T2" fmla="*/ 647635646 w 326"/>
                  <a:gd name="T3" fmla="*/ 0 h 34"/>
                  <a:gd name="T4" fmla="*/ 0 w 326"/>
                  <a:gd name="T5" fmla="*/ 613810530 h 34"/>
                  <a:gd name="T6" fmla="*/ 2147483647 w 326"/>
                  <a:gd name="T7" fmla="*/ 613810530 h 34"/>
                  <a:gd name="T8" fmla="*/ 2147483647 w 326"/>
                  <a:gd name="T9" fmla="*/ 0 h 34"/>
                  <a:gd name="T10" fmla="*/ 2147483647 w 326"/>
                  <a:gd name="T11" fmla="*/ 0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6"/>
                  <a:gd name="T19" fmla="*/ 0 h 34"/>
                  <a:gd name="T20" fmla="*/ 326 w 326"/>
                  <a:gd name="T21" fmla="*/ 34 h 34"/>
                </a:gdLst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6" h="34">
                    <a:moveTo>
                      <a:pt x="120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17" y="0"/>
                      <a:pt x="1" y="15"/>
                      <a:pt x="0" y="34"/>
                    </a:cubicBezTo>
                    <a:cubicBezTo>
                      <a:pt x="326" y="34"/>
                      <a:pt x="326" y="34"/>
                      <a:pt x="326" y="34"/>
                    </a:cubicBezTo>
                    <a:cubicBezTo>
                      <a:pt x="325" y="15"/>
                      <a:pt x="309" y="0"/>
                      <a:pt x="290" y="0"/>
                    </a:cubicBezTo>
                    <a:cubicBezTo>
                      <a:pt x="191" y="0"/>
                      <a:pt x="191" y="0"/>
                      <a:pt x="191" y="0"/>
                    </a:cubicBezTo>
                  </a:path>
                </a:pathLst>
              </a:custGeom>
              <a:noFill/>
              <a:ln w="25400" cap="rnd">
                <a:solidFill>
                  <a:srgbClr val="52301A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28769" name="组合 107"/>
              <p:cNvGrpSpPr/>
              <p:nvPr>
                <p:custDataLst>
                  <p:tags r:id="rId22"/>
                </p:custDataLst>
              </p:nvPr>
            </p:nvGrpSpPr>
            <p:grpSpPr>
              <a:xfrm>
                <a:off x="6621463" y="3517901"/>
                <a:ext cx="928688" cy="88900"/>
                <a:chOff x="6621463" y="3517901"/>
                <a:chExt cx="928688" cy="88900"/>
              </a:xfrm>
            </p:grpSpPr>
            <p:sp>
              <p:nvSpPr>
                <p:cNvPr id="28774" name="Freeform 10"/>
                <p:cNvSpPr/>
                <p:nvPr>
                  <p:custDataLst>
                    <p:tags r:id="rId23"/>
                  </p:custDataLst>
                </p:nvPr>
              </p:nvSpPr>
              <p:spPr bwMode="auto">
                <a:xfrm>
                  <a:off x="6621463" y="3517901"/>
                  <a:ext cx="271463" cy="88900"/>
                </a:xfrm>
                <a:custGeom>
                  <a:gdLst>
                    <a:gd name="T0" fmla="*/ 1151439987 w 64"/>
                    <a:gd name="T1" fmla="*/ 197133628 h 21"/>
                    <a:gd name="T2" fmla="*/ 989520603 w 64"/>
                    <a:gd name="T3" fmla="*/ 376343329 h 21"/>
                    <a:gd name="T4" fmla="*/ 161919185 w 64"/>
                    <a:gd name="T5" fmla="*/ 376343329 h 21"/>
                    <a:gd name="T6" fmla="*/ 0 w 64"/>
                    <a:gd name="T7" fmla="*/ 197133628 h 21"/>
                    <a:gd name="T8" fmla="*/ 0 w 64"/>
                    <a:gd name="T9" fmla="*/ 197133628 h 21"/>
                    <a:gd name="T10" fmla="*/ 161919185 w 64"/>
                    <a:gd name="T11" fmla="*/ 0 h 21"/>
                    <a:gd name="T12" fmla="*/ 989520603 w 64"/>
                    <a:gd name="T13" fmla="*/ 0 h 21"/>
                    <a:gd name="T14" fmla="*/ 1151439987 w 64"/>
                    <a:gd name="T15" fmla="*/ 197133628 h 2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64"/>
                    <a:gd name="T25" fmla="*/ 0 h 21"/>
                    <a:gd name="T26" fmla="*/ 64 w 64"/>
                    <a:gd name="T27" fmla="*/ 21 h 21"/>
                  </a:gdLst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64" h="21">
                      <a:moveTo>
                        <a:pt x="64" y="11"/>
                      </a:moveTo>
                      <a:cubicBezTo>
                        <a:pt x="64" y="16"/>
                        <a:pt x="60" y="21"/>
                        <a:pt x="55" y="21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4" y="21"/>
                        <a:pt x="0" y="16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5"/>
                        <a:pt x="4" y="0"/>
                        <a:pt x="9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0" y="0"/>
                        <a:pt x="64" y="5"/>
                        <a:pt x="64" y="11"/>
                      </a:cubicBezTo>
                      <a:close/>
                    </a:path>
                  </a:pathLst>
                </a:custGeom>
                <a:solidFill>
                  <a:srgbClr val="F39800"/>
                </a:solidFill>
                <a:ln w="25400" cap="rnd">
                  <a:solidFill>
                    <a:srgbClr val="52301A"/>
                  </a:solidFill>
                  <a:round/>
                </a:ln>
              </p:spPr>
              <p:txBody>
                <a:bodyPr/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28775" name="Freeform 11"/>
                <p:cNvSpPr/>
                <p:nvPr>
                  <p:custDataLst>
                    <p:tags r:id="rId24"/>
                  </p:custDataLst>
                </p:nvPr>
              </p:nvSpPr>
              <p:spPr bwMode="auto">
                <a:xfrm>
                  <a:off x="6948488" y="3517901"/>
                  <a:ext cx="271463" cy="88900"/>
                </a:xfrm>
                <a:custGeom>
                  <a:gdLst>
                    <a:gd name="T0" fmla="*/ 1151439987 w 64"/>
                    <a:gd name="T1" fmla="*/ 197133628 h 21"/>
                    <a:gd name="T2" fmla="*/ 989520603 w 64"/>
                    <a:gd name="T3" fmla="*/ 376343329 h 21"/>
                    <a:gd name="T4" fmla="*/ 161919185 w 64"/>
                    <a:gd name="T5" fmla="*/ 376343329 h 21"/>
                    <a:gd name="T6" fmla="*/ 0 w 64"/>
                    <a:gd name="T7" fmla="*/ 197133628 h 21"/>
                    <a:gd name="T8" fmla="*/ 0 w 64"/>
                    <a:gd name="T9" fmla="*/ 197133628 h 21"/>
                    <a:gd name="T10" fmla="*/ 161919185 w 64"/>
                    <a:gd name="T11" fmla="*/ 0 h 21"/>
                    <a:gd name="T12" fmla="*/ 989520603 w 64"/>
                    <a:gd name="T13" fmla="*/ 0 h 21"/>
                    <a:gd name="T14" fmla="*/ 1151439987 w 64"/>
                    <a:gd name="T15" fmla="*/ 197133628 h 2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64"/>
                    <a:gd name="T25" fmla="*/ 0 h 21"/>
                    <a:gd name="T26" fmla="*/ 64 w 64"/>
                    <a:gd name="T27" fmla="*/ 21 h 21"/>
                  </a:gdLst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64" h="21">
                      <a:moveTo>
                        <a:pt x="64" y="11"/>
                      </a:moveTo>
                      <a:cubicBezTo>
                        <a:pt x="64" y="16"/>
                        <a:pt x="60" y="21"/>
                        <a:pt x="55" y="21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4" y="21"/>
                        <a:pt x="0" y="16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5"/>
                        <a:pt x="4" y="0"/>
                        <a:pt x="9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0" y="0"/>
                        <a:pt x="64" y="5"/>
                        <a:pt x="64" y="11"/>
                      </a:cubicBezTo>
                      <a:close/>
                    </a:path>
                  </a:pathLst>
                </a:custGeom>
                <a:solidFill>
                  <a:srgbClr val="F39800"/>
                </a:solidFill>
                <a:ln w="25400" cap="rnd">
                  <a:solidFill>
                    <a:srgbClr val="52301A"/>
                  </a:solidFill>
                  <a:round/>
                </a:ln>
              </p:spPr>
              <p:txBody>
                <a:bodyPr/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28776" name="Freeform 12"/>
                <p:cNvSpPr/>
                <p:nvPr>
                  <p:custDataLst>
                    <p:tags r:id="rId25"/>
                  </p:custDataLst>
                </p:nvPr>
              </p:nvSpPr>
              <p:spPr bwMode="auto">
                <a:xfrm>
                  <a:off x="7278688" y="3517901"/>
                  <a:ext cx="271463" cy="88900"/>
                </a:xfrm>
                <a:custGeom>
                  <a:gdLst>
                    <a:gd name="T0" fmla="*/ 1151439987 w 64"/>
                    <a:gd name="T1" fmla="*/ 197133628 h 21"/>
                    <a:gd name="T2" fmla="*/ 989520603 w 64"/>
                    <a:gd name="T3" fmla="*/ 376343329 h 21"/>
                    <a:gd name="T4" fmla="*/ 161919185 w 64"/>
                    <a:gd name="T5" fmla="*/ 376343329 h 21"/>
                    <a:gd name="T6" fmla="*/ 0 w 64"/>
                    <a:gd name="T7" fmla="*/ 197133628 h 21"/>
                    <a:gd name="T8" fmla="*/ 0 w 64"/>
                    <a:gd name="T9" fmla="*/ 197133628 h 21"/>
                    <a:gd name="T10" fmla="*/ 161919185 w 64"/>
                    <a:gd name="T11" fmla="*/ 0 h 21"/>
                    <a:gd name="T12" fmla="*/ 989520603 w 64"/>
                    <a:gd name="T13" fmla="*/ 0 h 21"/>
                    <a:gd name="T14" fmla="*/ 1151439987 w 64"/>
                    <a:gd name="T15" fmla="*/ 197133628 h 2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64"/>
                    <a:gd name="T25" fmla="*/ 0 h 21"/>
                    <a:gd name="T26" fmla="*/ 64 w 64"/>
                    <a:gd name="T27" fmla="*/ 21 h 21"/>
                  </a:gdLst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64" h="21">
                      <a:moveTo>
                        <a:pt x="64" y="11"/>
                      </a:moveTo>
                      <a:cubicBezTo>
                        <a:pt x="64" y="16"/>
                        <a:pt x="60" y="21"/>
                        <a:pt x="55" y="21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4" y="21"/>
                        <a:pt x="0" y="16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5"/>
                        <a:pt x="4" y="0"/>
                        <a:pt x="9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0" y="0"/>
                        <a:pt x="64" y="5"/>
                        <a:pt x="64" y="11"/>
                      </a:cubicBezTo>
                      <a:close/>
                    </a:path>
                  </a:pathLst>
                </a:custGeom>
                <a:solidFill>
                  <a:srgbClr val="F39800"/>
                </a:solidFill>
                <a:ln w="25400" cap="rnd">
                  <a:solidFill>
                    <a:srgbClr val="52301A"/>
                  </a:solidFill>
                  <a:round/>
                </a:ln>
              </p:spPr>
              <p:txBody>
                <a:bodyPr/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8770" name="组合 108"/>
              <p:cNvGrpSpPr/>
              <p:nvPr>
                <p:custDataLst>
                  <p:tags r:id="rId26"/>
                </p:custDataLst>
              </p:nvPr>
            </p:nvGrpSpPr>
            <p:grpSpPr>
              <a:xfrm>
                <a:off x="5243513" y="2019301"/>
                <a:ext cx="1489075" cy="836613"/>
                <a:chOff x="5243513" y="2019301"/>
                <a:chExt cx="1489075" cy="836613"/>
              </a:xfrm>
            </p:grpSpPr>
            <p:sp>
              <p:nvSpPr>
                <p:cNvPr id="28771" name="Freeform 13"/>
                <p:cNvSpPr/>
                <p:nvPr>
                  <p:custDataLst>
                    <p:tags r:id="rId27"/>
                  </p:custDataLst>
                </p:nvPr>
              </p:nvSpPr>
              <p:spPr bwMode="auto">
                <a:xfrm>
                  <a:off x="5243513" y="2019301"/>
                  <a:ext cx="1489075" cy="836613"/>
                </a:xfrm>
                <a:custGeom>
                  <a:gdLst>
                    <a:gd name="T0" fmla="*/ 1817033771 w 938"/>
                    <a:gd name="T1" fmla="*/ 173891648 h 527"/>
                    <a:gd name="T2" fmla="*/ 0 w 938"/>
                    <a:gd name="T3" fmla="*/ 0 h 527"/>
                    <a:gd name="T4" fmla="*/ 1265118505 w 938"/>
                    <a:gd name="T5" fmla="*/ 1328123713 h 527"/>
                    <a:gd name="T6" fmla="*/ 1272679766 w 938"/>
                    <a:gd name="T7" fmla="*/ 788810004 h 527"/>
                    <a:gd name="T8" fmla="*/ 2147483647 w 938"/>
                    <a:gd name="T9" fmla="*/ 1244957752 h 527"/>
                    <a:gd name="T10" fmla="*/ 2147483647 w 938"/>
                    <a:gd name="T11" fmla="*/ 942538961 h 527"/>
                    <a:gd name="T12" fmla="*/ 1421368152 w 938"/>
                    <a:gd name="T13" fmla="*/ 483870263 h 527"/>
                    <a:gd name="T14" fmla="*/ 1817033771 w 938"/>
                    <a:gd name="T15" fmla="*/ 173891648 h 5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938"/>
                    <a:gd name="T25" fmla="*/ 0 h 527"/>
                    <a:gd name="T26" fmla="*/ 938 w 938"/>
                    <a:gd name="T27" fmla="*/ 527 h 527"/>
                  </a:gdLst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938" h="527">
                      <a:moveTo>
                        <a:pt x="721" y="69"/>
                      </a:moveTo>
                      <a:lnTo>
                        <a:pt x="0" y="0"/>
                      </a:lnTo>
                      <a:lnTo>
                        <a:pt x="502" y="527"/>
                      </a:lnTo>
                      <a:lnTo>
                        <a:pt x="505" y="313"/>
                      </a:lnTo>
                      <a:lnTo>
                        <a:pt x="879" y="494"/>
                      </a:lnTo>
                      <a:lnTo>
                        <a:pt x="938" y="374"/>
                      </a:lnTo>
                      <a:lnTo>
                        <a:pt x="564" y="192"/>
                      </a:lnTo>
                      <a:lnTo>
                        <a:pt x="721" y="69"/>
                      </a:lnTo>
                      <a:close/>
                    </a:path>
                  </a:pathLst>
                </a:custGeom>
                <a:solidFill>
                  <a:srgbClr val="52301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28772" name="Freeform 14"/>
                <p:cNvSpPr/>
                <p:nvPr>
                  <p:custDataLst>
                    <p:tags r:id="rId28"/>
                  </p:custDataLst>
                </p:nvPr>
              </p:nvSpPr>
              <p:spPr bwMode="auto">
                <a:xfrm>
                  <a:off x="5353050" y="2073276"/>
                  <a:ext cx="1319213" cy="684213"/>
                </a:xfrm>
                <a:custGeom>
                  <a:gdLst>
                    <a:gd name="T0" fmla="*/ 1481852398 w 831"/>
                    <a:gd name="T1" fmla="*/ 136088548 h 431"/>
                    <a:gd name="T2" fmla="*/ 0 w 831"/>
                    <a:gd name="T3" fmla="*/ 0 h 431"/>
                    <a:gd name="T4" fmla="*/ 1025704872 w 831"/>
                    <a:gd name="T5" fmla="*/ 1086189020 h 431"/>
                    <a:gd name="T6" fmla="*/ 1050906436 w 831"/>
                    <a:gd name="T7" fmla="*/ 614918599 h 431"/>
                    <a:gd name="T8" fmla="*/ 2001005027 w 831"/>
                    <a:gd name="T9" fmla="*/ 1073587440 h 431"/>
                    <a:gd name="T10" fmla="*/ 2094251610 w 831"/>
                    <a:gd name="T11" fmla="*/ 884576430 h 431"/>
                    <a:gd name="T12" fmla="*/ 1146672382 w 831"/>
                    <a:gd name="T13" fmla="*/ 425907589 h 431"/>
                    <a:gd name="T14" fmla="*/ 1481852398 w 831"/>
                    <a:gd name="T15" fmla="*/ 136088548 h 43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31"/>
                    <a:gd name="T25" fmla="*/ 0 h 431"/>
                    <a:gd name="T26" fmla="*/ 831 w 831"/>
                    <a:gd name="T27" fmla="*/ 431 h 431"/>
                  </a:gdLst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31" h="431">
                      <a:moveTo>
                        <a:pt x="588" y="54"/>
                      </a:moveTo>
                      <a:lnTo>
                        <a:pt x="0" y="0"/>
                      </a:lnTo>
                      <a:lnTo>
                        <a:pt x="407" y="431"/>
                      </a:lnTo>
                      <a:lnTo>
                        <a:pt x="417" y="244"/>
                      </a:lnTo>
                      <a:lnTo>
                        <a:pt x="794" y="426"/>
                      </a:lnTo>
                      <a:lnTo>
                        <a:pt x="831" y="351"/>
                      </a:lnTo>
                      <a:lnTo>
                        <a:pt x="455" y="169"/>
                      </a:lnTo>
                      <a:lnTo>
                        <a:pt x="588" y="54"/>
                      </a:lnTo>
                      <a:close/>
                    </a:path>
                  </a:pathLst>
                </a:custGeom>
                <a:solidFill>
                  <a:srgbClr val="F2F3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28773" name="Freeform 15"/>
                <p:cNvSpPr/>
                <p:nvPr>
                  <p:custDataLst>
                    <p:tags r:id="rId29"/>
                  </p:custDataLst>
                </p:nvPr>
              </p:nvSpPr>
              <p:spPr bwMode="auto">
                <a:xfrm>
                  <a:off x="5353050" y="2073276"/>
                  <a:ext cx="1290638" cy="684213"/>
                </a:xfrm>
                <a:custGeom>
                  <a:gdLst>
                    <a:gd name="T0" fmla="*/ 2048888797 w 813"/>
                    <a:gd name="T1" fmla="*/ 985382725 h 431"/>
                    <a:gd name="T2" fmla="*/ 35282203 w 813"/>
                    <a:gd name="T3" fmla="*/ 0 h 431"/>
                    <a:gd name="T4" fmla="*/ 0 w 813"/>
                    <a:gd name="T5" fmla="*/ 0 h 431"/>
                    <a:gd name="T6" fmla="*/ 1025704874 w 813"/>
                    <a:gd name="T7" fmla="*/ 1086189020 h 431"/>
                    <a:gd name="T8" fmla="*/ 1050906438 w 813"/>
                    <a:gd name="T9" fmla="*/ 614918599 h 431"/>
                    <a:gd name="T10" fmla="*/ 2001005031 w 813"/>
                    <a:gd name="T11" fmla="*/ 1073587440 h 431"/>
                    <a:gd name="T12" fmla="*/ 2048888797 w 813"/>
                    <a:gd name="T13" fmla="*/ 985382725 h 4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13"/>
                    <a:gd name="T22" fmla="*/ 0 h 431"/>
                    <a:gd name="T23" fmla="*/ 813 w 813"/>
                    <a:gd name="T24" fmla="*/ 431 h 431"/>
                  </a:gdLst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13" h="431">
                      <a:moveTo>
                        <a:pt x="813" y="391"/>
                      </a:moveTo>
                      <a:lnTo>
                        <a:pt x="14" y="0"/>
                      </a:lnTo>
                      <a:lnTo>
                        <a:pt x="0" y="0"/>
                      </a:lnTo>
                      <a:lnTo>
                        <a:pt x="407" y="431"/>
                      </a:lnTo>
                      <a:lnTo>
                        <a:pt x="417" y="244"/>
                      </a:lnTo>
                      <a:lnTo>
                        <a:pt x="794" y="426"/>
                      </a:lnTo>
                      <a:lnTo>
                        <a:pt x="813" y="391"/>
                      </a:lnTo>
                      <a:close/>
                    </a:path>
                  </a:pathLst>
                </a:custGeom>
                <a:solidFill>
                  <a:srgbClr val="E3E4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8698" name="组合 34"/>
            <p:cNvGrpSpPr/>
            <p:nvPr>
              <p:custDataLst>
                <p:tags r:id="rId30"/>
              </p:custDataLst>
            </p:nvPr>
          </p:nvGrpSpPr>
          <p:grpSpPr>
            <a:xfrm>
              <a:off x="6489606" y="1359731"/>
              <a:ext cx="2408329" cy="2870238"/>
              <a:chOff x="2952750" y="227013"/>
              <a:chExt cx="2863850" cy="3413126"/>
            </a:xfrm>
          </p:grpSpPr>
          <p:sp>
            <p:nvSpPr>
              <p:cNvPr id="28757" name="Freeform 29"/>
              <p:cNvSpPr/>
              <p:nvPr>
                <p:custDataLst>
                  <p:tags r:id="rId31"/>
                </p:custDataLst>
              </p:nvPr>
            </p:nvSpPr>
            <p:spPr bwMode="auto">
              <a:xfrm>
                <a:off x="3716338" y="800101"/>
                <a:ext cx="1951038" cy="1584325"/>
              </a:xfrm>
              <a:custGeom>
                <a:gdLst>
                  <a:gd name="T0" fmla="*/ 2147483647 w 460"/>
                  <a:gd name="T1" fmla="*/ 2147483647 h 373"/>
                  <a:gd name="T2" fmla="*/ 2147483647 w 460"/>
                  <a:gd name="T3" fmla="*/ 2147483647 h 373"/>
                  <a:gd name="T4" fmla="*/ 1313222653 w 460"/>
                  <a:gd name="T5" fmla="*/ 2147483647 h 373"/>
                  <a:gd name="T6" fmla="*/ 0 w 460"/>
                  <a:gd name="T7" fmla="*/ 2147483647 h 373"/>
                  <a:gd name="T8" fmla="*/ 2147483647 w 460"/>
                  <a:gd name="T9" fmla="*/ 2074764761 h 373"/>
                  <a:gd name="T10" fmla="*/ 2147483647 w 460"/>
                  <a:gd name="T11" fmla="*/ 0 h 373"/>
                  <a:gd name="T12" fmla="*/ 2147483647 w 460"/>
                  <a:gd name="T13" fmla="*/ 2147483647 h 37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0"/>
                  <a:gd name="T22" fmla="*/ 0 h 373"/>
                  <a:gd name="T23" fmla="*/ 460 w 460"/>
                  <a:gd name="T24" fmla="*/ 373 h 373"/>
                </a:gdLst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0" h="373">
                    <a:moveTo>
                      <a:pt x="460" y="124"/>
                    </a:moveTo>
                    <a:cubicBezTo>
                      <a:pt x="460" y="124"/>
                      <a:pt x="305" y="176"/>
                      <a:pt x="300" y="289"/>
                    </a:cubicBezTo>
                    <a:cubicBezTo>
                      <a:pt x="187" y="248"/>
                      <a:pt x="73" y="373"/>
                      <a:pt x="73" y="373"/>
                    </a:cubicBezTo>
                    <a:cubicBezTo>
                      <a:pt x="0" y="225"/>
                      <a:pt x="0" y="225"/>
                      <a:pt x="0" y="225"/>
                    </a:cubicBezTo>
                    <a:cubicBezTo>
                      <a:pt x="222" y="115"/>
                      <a:pt x="222" y="115"/>
                      <a:pt x="222" y="115"/>
                    </a:cubicBezTo>
                    <a:cubicBezTo>
                      <a:pt x="352" y="0"/>
                      <a:pt x="352" y="0"/>
                      <a:pt x="352" y="0"/>
                    </a:cubicBezTo>
                    <a:lnTo>
                      <a:pt x="460" y="124"/>
                    </a:lnTo>
                    <a:close/>
                  </a:path>
                </a:pathLst>
              </a:custGeom>
              <a:solidFill>
                <a:srgbClr val="003E71"/>
              </a:solidFill>
              <a:ln w="25400">
                <a:solidFill>
                  <a:srgbClr val="52301A"/>
                </a:solidFill>
                <a:miter lim="800000"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58" name="Freeform 30"/>
              <p:cNvSpPr/>
              <p:nvPr>
                <p:custDataLst>
                  <p:tags r:id="rId32"/>
                </p:custDataLst>
              </p:nvPr>
            </p:nvSpPr>
            <p:spPr bwMode="auto">
              <a:xfrm>
                <a:off x="2952750" y="227013"/>
                <a:ext cx="2863850" cy="1936750"/>
              </a:xfrm>
              <a:custGeom>
                <a:gdLst>
                  <a:gd name="T0" fmla="*/ 2147483647 w 1804"/>
                  <a:gd name="T1" fmla="*/ 1517133852 h 1220"/>
                  <a:gd name="T2" fmla="*/ 0 w 1804"/>
                  <a:gd name="T3" fmla="*/ 2147483647 h 1220"/>
                  <a:gd name="T4" fmla="*/ 100806248 w 1804"/>
                  <a:gd name="T5" fmla="*/ 2147483647 h 1220"/>
                  <a:gd name="T6" fmla="*/ 2147483647 w 1804"/>
                  <a:gd name="T7" fmla="*/ 1678424184 h 1220"/>
                  <a:gd name="T8" fmla="*/ 2147483647 w 1804"/>
                  <a:gd name="T9" fmla="*/ 176410917 h 1220"/>
                  <a:gd name="T10" fmla="*/ 2147483647 w 1804"/>
                  <a:gd name="T11" fmla="*/ 0 h 1220"/>
                  <a:gd name="T12" fmla="*/ 2147483647 w 1804"/>
                  <a:gd name="T13" fmla="*/ 1517133852 h 12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04"/>
                  <a:gd name="T22" fmla="*/ 0 h 1220"/>
                  <a:gd name="T23" fmla="*/ 1804 w 1804"/>
                  <a:gd name="T24" fmla="*/ 1220 h 1220"/>
                </a:gdLst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04" h="1220">
                    <a:moveTo>
                      <a:pt x="1053" y="602"/>
                    </a:moveTo>
                    <a:lnTo>
                      <a:pt x="0" y="1155"/>
                    </a:lnTo>
                    <a:lnTo>
                      <a:pt x="40" y="1220"/>
                    </a:lnTo>
                    <a:lnTo>
                      <a:pt x="1093" y="666"/>
                    </a:lnTo>
                    <a:lnTo>
                      <a:pt x="1804" y="70"/>
                    </a:lnTo>
                    <a:lnTo>
                      <a:pt x="1761" y="0"/>
                    </a:lnTo>
                    <a:lnTo>
                      <a:pt x="1053" y="602"/>
                    </a:lnTo>
                    <a:close/>
                  </a:path>
                </a:pathLst>
              </a:custGeom>
              <a:solidFill>
                <a:srgbClr val="00254E"/>
              </a:solidFill>
              <a:ln w="25400">
                <a:solidFill>
                  <a:srgbClr val="52301A"/>
                </a:solidFill>
                <a:miter lim="800000"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59" name="Freeform 31"/>
              <p:cNvSpPr/>
              <p:nvPr>
                <p:custDataLst>
                  <p:tags r:id="rId33"/>
                </p:custDataLst>
              </p:nvPr>
            </p:nvSpPr>
            <p:spPr bwMode="auto">
              <a:xfrm>
                <a:off x="2952750" y="234951"/>
                <a:ext cx="2800350" cy="1830388"/>
              </a:xfrm>
              <a:custGeom>
                <a:gdLst>
                  <a:gd name="T0" fmla="*/ 2147483647 w 1764"/>
                  <a:gd name="T1" fmla="*/ 0 h 1153"/>
                  <a:gd name="T2" fmla="*/ 2147483647 w 1764"/>
                  <a:gd name="T3" fmla="*/ 1504534246 h 1153"/>
                  <a:gd name="T4" fmla="*/ 0 w 1764"/>
                  <a:gd name="T5" fmla="*/ 2147483647 h 1153"/>
                  <a:gd name="T6" fmla="*/ 1610380589 w 1764"/>
                  <a:gd name="T7" fmla="*/ 1585179234 h 1153"/>
                  <a:gd name="T8" fmla="*/ 2147483647 w 1764"/>
                  <a:gd name="T9" fmla="*/ 0 h 1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64"/>
                  <a:gd name="T16" fmla="*/ 0 h 1153"/>
                  <a:gd name="T17" fmla="*/ 1764 w 1764"/>
                  <a:gd name="T18" fmla="*/ 1153 h 1153"/>
                </a:gdLst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64" h="1153">
                    <a:moveTo>
                      <a:pt x="1764" y="0"/>
                    </a:moveTo>
                    <a:lnTo>
                      <a:pt x="1050" y="597"/>
                    </a:lnTo>
                    <a:lnTo>
                      <a:pt x="0" y="1153"/>
                    </a:lnTo>
                    <a:lnTo>
                      <a:pt x="639" y="629"/>
                    </a:lnTo>
                    <a:lnTo>
                      <a:pt x="1764" y="0"/>
                    </a:lnTo>
                    <a:close/>
                  </a:path>
                </a:pathLst>
              </a:custGeom>
              <a:solidFill>
                <a:srgbClr val="004C85"/>
              </a:solidFill>
              <a:ln w="25400">
                <a:solidFill>
                  <a:srgbClr val="52301A"/>
                </a:solidFill>
                <a:miter lim="800000"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60" name="Freeform 32"/>
              <p:cNvSpPr/>
              <p:nvPr>
                <p:custDataLst>
                  <p:tags r:id="rId34"/>
                </p:custDataLst>
              </p:nvPr>
            </p:nvSpPr>
            <p:spPr bwMode="auto">
              <a:xfrm>
                <a:off x="3348038" y="1195388"/>
                <a:ext cx="941388" cy="1524000"/>
              </a:xfrm>
              <a:custGeom>
                <a:gdLst>
                  <a:gd name="T0" fmla="*/ 126007877 w 593"/>
                  <a:gd name="T1" fmla="*/ 2147483647 h 960"/>
                  <a:gd name="T2" fmla="*/ 0 w 593"/>
                  <a:gd name="T3" fmla="*/ 2147483647 h 960"/>
                  <a:gd name="T4" fmla="*/ 100806287 w 593"/>
                  <a:gd name="T5" fmla="*/ 922377350 h 960"/>
                  <a:gd name="T6" fmla="*/ 1426409005 w 593"/>
                  <a:gd name="T7" fmla="*/ 0 h 960"/>
                  <a:gd name="T8" fmla="*/ 1494454025 w 593"/>
                  <a:gd name="T9" fmla="*/ 27722518 h 960"/>
                  <a:gd name="T10" fmla="*/ 267136694 w 593"/>
                  <a:gd name="T11" fmla="*/ 909777366 h 960"/>
                  <a:gd name="T12" fmla="*/ 126007877 w 593"/>
                  <a:gd name="T13" fmla="*/ 2147483647 h 9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93"/>
                  <a:gd name="T22" fmla="*/ 0 h 960"/>
                  <a:gd name="T23" fmla="*/ 593 w 593"/>
                  <a:gd name="T24" fmla="*/ 960 h 960"/>
                </a:gdLst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93" h="960">
                    <a:moveTo>
                      <a:pt x="50" y="960"/>
                    </a:moveTo>
                    <a:lnTo>
                      <a:pt x="0" y="957"/>
                    </a:lnTo>
                    <a:lnTo>
                      <a:pt x="40" y="366"/>
                    </a:lnTo>
                    <a:lnTo>
                      <a:pt x="566" y="0"/>
                    </a:lnTo>
                    <a:lnTo>
                      <a:pt x="593" y="11"/>
                    </a:lnTo>
                    <a:lnTo>
                      <a:pt x="106" y="361"/>
                    </a:lnTo>
                    <a:lnTo>
                      <a:pt x="50" y="960"/>
                    </a:lnTo>
                    <a:close/>
                  </a:path>
                </a:pathLst>
              </a:custGeom>
              <a:solidFill>
                <a:srgbClr val="E8E9D6"/>
              </a:solidFill>
              <a:ln w="25400">
                <a:solidFill>
                  <a:srgbClr val="52301A"/>
                </a:solidFill>
                <a:miter lim="800000"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61" name="Freeform 33"/>
              <p:cNvSpPr/>
              <p:nvPr>
                <p:custDataLst>
                  <p:tags r:id="rId35"/>
                </p:custDataLst>
              </p:nvPr>
            </p:nvSpPr>
            <p:spPr bwMode="auto">
              <a:xfrm>
                <a:off x="3165475" y="2686051"/>
                <a:ext cx="300038" cy="954088"/>
              </a:xfrm>
              <a:custGeom>
                <a:gdLst>
                  <a:gd name="T0" fmla="*/ 476311163 w 189"/>
                  <a:gd name="T1" fmla="*/ 1441529942 h 601"/>
                  <a:gd name="T2" fmla="*/ 370464359 w 189"/>
                  <a:gd name="T3" fmla="*/ 1474292771 h 601"/>
                  <a:gd name="T4" fmla="*/ 350303082 w 189"/>
                  <a:gd name="T5" fmla="*/ 680442466 h 601"/>
                  <a:gd name="T6" fmla="*/ 322580533 w 189"/>
                  <a:gd name="T7" fmla="*/ 1514615275 h 601"/>
                  <a:gd name="T8" fmla="*/ 201612820 w 189"/>
                  <a:gd name="T9" fmla="*/ 1514615275 h 601"/>
                  <a:gd name="T10" fmla="*/ 214214462 w 189"/>
                  <a:gd name="T11" fmla="*/ 1083667712 h 601"/>
                  <a:gd name="T12" fmla="*/ 146169308 w 189"/>
                  <a:gd name="T13" fmla="*/ 1474292771 h 601"/>
                  <a:gd name="T14" fmla="*/ 0 w 189"/>
                  <a:gd name="T15" fmla="*/ 1428929953 h 601"/>
                  <a:gd name="T16" fmla="*/ 254537016 w 189"/>
                  <a:gd name="T17" fmla="*/ 0 h 601"/>
                  <a:gd name="T18" fmla="*/ 423387017 w 189"/>
                  <a:gd name="T19" fmla="*/ 5040315 h 601"/>
                  <a:gd name="T20" fmla="*/ 476311163 w 189"/>
                  <a:gd name="T21" fmla="*/ 1441529942 h 60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89"/>
                  <a:gd name="T34" fmla="*/ 0 h 601"/>
                  <a:gd name="T35" fmla="*/ 189 w 189"/>
                  <a:gd name="T36" fmla="*/ 601 h 601"/>
                </a:gdLst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89" h="601">
                    <a:moveTo>
                      <a:pt x="189" y="572"/>
                    </a:moveTo>
                    <a:lnTo>
                      <a:pt x="147" y="585"/>
                    </a:lnTo>
                    <a:lnTo>
                      <a:pt x="139" y="270"/>
                    </a:lnTo>
                    <a:lnTo>
                      <a:pt x="128" y="601"/>
                    </a:lnTo>
                    <a:lnTo>
                      <a:pt x="80" y="601"/>
                    </a:lnTo>
                    <a:lnTo>
                      <a:pt x="85" y="430"/>
                    </a:lnTo>
                    <a:lnTo>
                      <a:pt x="58" y="585"/>
                    </a:lnTo>
                    <a:lnTo>
                      <a:pt x="0" y="567"/>
                    </a:lnTo>
                    <a:lnTo>
                      <a:pt x="101" y="0"/>
                    </a:lnTo>
                    <a:lnTo>
                      <a:pt x="168" y="2"/>
                    </a:lnTo>
                    <a:lnTo>
                      <a:pt x="189" y="572"/>
                    </a:lnTo>
                    <a:close/>
                  </a:path>
                </a:pathLst>
              </a:custGeom>
              <a:solidFill>
                <a:srgbClr val="E8E9D6"/>
              </a:solidFill>
              <a:ln w="25400">
                <a:solidFill>
                  <a:srgbClr val="52301A"/>
                </a:solidFill>
                <a:miter lim="800000"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62" name="Freeform 34"/>
              <p:cNvSpPr/>
              <p:nvPr>
                <p:custDataLst>
                  <p:tags r:id="rId36"/>
                </p:custDataLst>
              </p:nvPr>
            </p:nvSpPr>
            <p:spPr bwMode="auto">
              <a:xfrm>
                <a:off x="3300413" y="2605088"/>
                <a:ext cx="165100" cy="165100"/>
              </a:xfrm>
              <a:custGeom>
                <a:gdLst>
                  <a:gd name="T0" fmla="*/ 698923324 w 39"/>
                  <a:gd name="T1" fmla="*/ 376343318 h 39"/>
                  <a:gd name="T2" fmla="*/ 340499699 w 39"/>
                  <a:gd name="T3" fmla="*/ 698923324 h 39"/>
                  <a:gd name="T4" fmla="*/ 17919701 w 39"/>
                  <a:gd name="T5" fmla="*/ 340499699 h 39"/>
                  <a:gd name="T6" fmla="*/ 376343318 w 39"/>
                  <a:gd name="T7" fmla="*/ 17919701 h 39"/>
                  <a:gd name="T8" fmla="*/ 698923324 w 39"/>
                  <a:gd name="T9" fmla="*/ 376343318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39"/>
                  <a:gd name="T17" fmla="*/ 39 w 39"/>
                  <a:gd name="T18" fmla="*/ 39 h 39"/>
                </a:gdLst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39">
                    <a:moveTo>
                      <a:pt x="39" y="21"/>
                    </a:moveTo>
                    <a:cubicBezTo>
                      <a:pt x="39" y="31"/>
                      <a:pt x="30" y="39"/>
                      <a:pt x="19" y="39"/>
                    </a:cubicBezTo>
                    <a:cubicBezTo>
                      <a:pt x="9" y="39"/>
                      <a:pt x="0" y="30"/>
                      <a:pt x="1" y="19"/>
                    </a:cubicBezTo>
                    <a:cubicBezTo>
                      <a:pt x="1" y="9"/>
                      <a:pt x="10" y="0"/>
                      <a:pt x="21" y="1"/>
                    </a:cubicBezTo>
                    <a:cubicBezTo>
                      <a:pt x="31" y="1"/>
                      <a:pt x="39" y="10"/>
                      <a:pt x="39" y="21"/>
                    </a:cubicBezTo>
                    <a:close/>
                  </a:path>
                </a:pathLst>
              </a:custGeom>
              <a:solidFill>
                <a:srgbClr val="F39800"/>
              </a:solidFill>
              <a:ln w="25400">
                <a:solidFill>
                  <a:srgbClr val="52301A"/>
                </a:solidFill>
                <a:miter lim="800000"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63" name="Freeform 35"/>
              <p:cNvSpPr/>
              <p:nvPr>
                <p:custDataLst>
                  <p:tags r:id="rId37"/>
                </p:custDataLst>
              </p:nvPr>
            </p:nvSpPr>
            <p:spPr bwMode="auto">
              <a:xfrm>
                <a:off x="4157663" y="1139826"/>
                <a:ext cx="203200" cy="136525"/>
              </a:xfrm>
              <a:custGeom>
                <a:gdLst>
                  <a:gd name="T0" fmla="*/ 806450008 w 48"/>
                  <a:gd name="T1" fmla="*/ 91010968 h 32"/>
                  <a:gd name="T2" fmla="*/ 519713600 w 48"/>
                  <a:gd name="T3" fmla="*/ 473259554 h 32"/>
                  <a:gd name="T4" fmla="*/ 53763333 w 48"/>
                  <a:gd name="T5" fmla="*/ 491460034 h 32"/>
                  <a:gd name="T6" fmla="*/ 340499724 w 48"/>
                  <a:gd name="T7" fmla="*/ 127416195 h 32"/>
                  <a:gd name="T8" fmla="*/ 806450008 w 48"/>
                  <a:gd name="T9" fmla="*/ 91010968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32"/>
                  <a:gd name="T17" fmla="*/ 48 w 48"/>
                  <a:gd name="T18" fmla="*/ 32 h 32"/>
                </a:gdLst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32">
                    <a:moveTo>
                      <a:pt x="45" y="5"/>
                    </a:moveTo>
                    <a:cubicBezTo>
                      <a:pt x="48" y="10"/>
                      <a:pt x="40" y="20"/>
                      <a:pt x="29" y="26"/>
                    </a:cubicBezTo>
                    <a:cubicBezTo>
                      <a:pt x="17" y="32"/>
                      <a:pt x="5" y="32"/>
                      <a:pt x="3" y="27"/>
                    </a:cubicBezTo>
                    <a:cubicBezTo>
                      <a:pt x="0" y="22"/>
                      <a:pt x="7" y="13"/>
                      <a:pt x="19" y="7"/>
                    </a:cubicBezTo>
                    <a:cubicBezTo>
                      <a:pt x="31" y="1"/>
                      <a:pt x="42" y="0"/>
                      <a:pt x="45" y="5"/>
                    </a:cubicBezTo>
                    <a:close/>
                  </a:path>
                </a:pathLst>
              </a:custGeom>
              <a:solidFill>
                <a:srgbClr val="00254E"/>
              </a:solidFill>
              <a:ln w="25400">
                <a:solidFill>
                  <a:srgbClr val="52301A"/>
                </a:solidFill>
                <a:miter lim="800000"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8699" name="组合 35"/>
            <p:cNvGrpSpPr/>
            <p:nvPr>
              <p:custDataLst>
                <p:tags r:id="rId38"/>
              </p:custDataLst>
            </p:nvPr>
          </p:nvGrpSpPr>
          <p:grpSpPr>
            <a:xfrm>
              <a:off x="7060983" y="3419627"/>
              <a:ext cx="955856" cy="1564613"/>
              <a:chOff x="3632200" y="2676526"/>
              <a:chExt cx="1136650" cy="1860550"/>
            </a:xfrm>
          </p:grpSpPr>
          <p:sp>
            <p:nvSpPr>
              <p:cNvPr id="28748" name="Freeform 36"/>
              <p:cNvSpPr/>
              <p:nvPr>
                <p:custDataLst>
                  <p:tags r:id="rId39"/>
                </p:custDataLst>
              </p:nvPr>
            </p:nvSpPr>
            <p:spPr bwMode="auto">
              <a:xfrm>
                <a:off x="4071938" y="4435476"/>
                <a:ext cx="255588" cy="101600"/>
              </a:xfrm>
              <a:custGeom>
                <a:gdLst>
                  <a:gd name="T0" fmla="*/ 0 w 60"/>
                  <a:gd name="T1" fmla="*/ 0 h 24"/>
                  <a:gd name="T2" fmla="*/ 544376876 w 60"/>
                  <a:gd name="T3" fmla="*/ 430106662 h 24"/>
                  <a:gd name="T4" fmla="*/ 1088753752 w 60"/>
                  <a:gd name="T5" fmla="*/ 0 h 24"/>
                  <a:gd name="T6" fmla="*/ 0 w 60"/>
                  <a:gd name="T7" fmla="*/ 0 h 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0"/>
                  <a:gd name="T13" fmla="*/ 0 h 24"/>
                  <a:gd name="T14" fmla="*/ 60 w 60"/>
                  <a:gd name="T15" fmla="*/ 24 h 24"/>
                </a:gdLst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0" h="24">
                    <a:moveTo>
                      <a:pt x="0" y="0"/>
                    </a:moveTo>
                    <a:cubicBezTo>
                      <a:pt x="6" y="14"/>
                      <a:pt x="17" y="24"/>
                      <a:pt x="30" y="24"/>
                    </a:cubicBezTo>
                    <a:cubicBezTo>
                      <a:pt x="43" y="24"/>
                      <a:pt x="54" y="14"/>
                      <a:pt x="6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9CACA"/>
              </a:solidFill>
              <a:ln w="25400" cap="rnd">
                <a:solidFill>
                  <a:srgbClr val="52301A"/>
                </a:solidFill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49" name="Freeform 37"/>
              <p:cNvSpPr/>
              <p:nvPr>
                <p:custDataLst>
                  <p:tags r:id="rId40"/>
                </p:custDataLst>
              </p:nvPr>
            </p:nvSpPr>
            <p:spPr bwMode="auto">
              <a:xfrm>
                <a:off x="3954463" y="4324351"/>
                <a:ext cx="492125" cy="136525"/>
              </a:xfrm>
              <a:custGeom>
                <a:gdLst>
                  <a:gd name="T0" fmla="*/ 0 w 116"/>
                  <a:gd name="T1" fmla="*/ 0 h 32"/>
                  <a:gd name="T2" fmla="*/ 1043907419 w 116"/>
                  <a:gd name="T3" fmla="*/ 582471102 h 32"/>
                  <a:gd name="T4" fmla="*/ 2087819081 w 116"/>
                  <a:gd name="T5" fmla="*/ 0 h 32"/>
                  <a:gd name="T6" fmla="*/ 0 w 116"/>
                  <a:gd name="T7" fmla="*/ 0 h 3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6"/>
                  <a:gd name="T13" fmla="*/ 0 h 32"/>
                  <a:gd name="T14" fmla="*/ 116 w 116"/>
                  <a:gd name="T15" fmla="*/ 32 h 32"/>
                </a:gdLst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5" h="32">
                    <a:moveTo>
                      <a:pt x="0" y="0"/>
                    </a:moveTo>
                    <a:cubicBezTo>
                      <a:pt x="11" y="19"/>
                      <a:pt x="33" y="32"/>
                      <a:pt x="58" y="32"/>
                    </a:cubicBezTo>
                    <a:cubicBezTo>
                      <a:pt x="83" y="32"/>
                      <a:pt x="105" y="19"/>
                      <a:pt x="11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9CACA"/>
              </a:solidFill>
              <a:ln w="25400" cap="rnd">
                <a:solidFill>
                  <a:srgbClr val="52301A"/>
                </a:solidFill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50" name="Freeform 38"/>
              <p:cNvSpPr/>
              <p:nvPr>
                <p:custDataLst>
                  <p:tags r:id="rId41"/>
                </p:custDataLst>
              </p:nvPr>
            </p:nvSpPr>
            <p:spPr bwMode="auto">
              <a:xfrm>
                <a:off x="3632200" y="2676526"/>
                <a:ext cx="1136650" cy="1366838"/>
              </a:xfrm>
              <a:custGeom>
                <a:gdLst>
                  <a:gd name="T0" fmla="*/ 2147483647 w 268"/>
                  <a:gd name="T1" fmla="*/ 2147483647 h 322"/>
                  <a:gd name="T2" fmla="*/ 2147483647 w 268"/>
                  <a:gd name="T3" fmla="*/ 0 h 322"/>
                  <a:gd name="T4" fmla="*/ 0 w 268"/>
                  <a:gd name="T5" fmla="*/ 2147483647 h 322"/>
                  <a:gd name="T6" fmla="*/ 1079282878 w 268"/>
                  <a:gd name="T7" fmla="*/ 2147483647 h 322"/>
                  <a:gd name="T8" fmla="*/ 1421054133 w 268"/>
                  <a:gd name="T9" fmla="*/ 2147483647 h 322"/>
                  <a:gd name="T10" fmla="*/ 2147483647 w 268"/>
                  <a:gd name="T11" fmla="*/ 2147483647 h 322"/>
                  <a:gd name="T12" fmla="*/ 2147483647 w 268"/>
                  <a:gd name="T13" fmla="*/ 2147483647 h 322"/>
                  <a:gd name="T14" fmla="*/ 2147483647 w 268"/>
                  <a:gd name="T15" fmla="*/ 2147483647 h 32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322"/>
                  <a:gd name="T26" fmla="*/ 268 w 268"/>
                  <a:gd name="T27" fmla="*/ 322 h 322"/>
                </a:gdLst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322">
                    <a:moveTo>
                      <a:pt x="268" y="133"/>
                    </a:moveTo>
                    <a:cubicBezTo>
                      <a:pt x="268" y="59"/>
                      <a:pt x="208" y="0"/>
                      <a:pt x="134" y="0"/>
                    </a:cubicBezTo>
                    <a:cubicBezTo>
                      <a:pt x="60" y="0"/>
                      <a:pt x="0" y="59"/>
                      <a:pt x="0" y="133"/>
                    </a:cubicBezTo>
                    <a:cubicBezTo>
                      <a:pt x="0" y="180"/>
                      <a:pt x="41" y="238"/>
                      <a:pt x="60" y="264"/>
                    </a:cubicBezTo>
                    <a:cubicBezTo>
                      <a:pt x="78" y="290"/>
                      <a:pt x="79" y="322"/>
                      <a:pt x="79" y="322"/>
                    </a:cubicBezTo>
                    <a:cubicBezTo>
                      <a:pt x="189" y="322"/>
                      <a:pt x="189" y="322"/>
                      <a:pt x="189" y="322"/>
                    </a:cubicBezTo>
                    <a:cubicBezTo>
                      <a:pt x="189" y="322"/>
                      <a:pt x="191" y="288"/>
                      <a:pt x="208" y="264"/>
                    </a:cubicBezTo>
                    <a:cubicBezTo>
                      <a:pt x="225" y="240"/>
                      <a:pt x="268" y="180"/>
                      <a:pt x="268" y="133"/>
                    </a:cubicBezTo>
                    <a:close/>
                  </a:path>
                </a:pathLst>
              </a:custGeom>
              <a:solidFill>
                <a:srgbClr val="F39800"/>
              </a:solidFill>
              <a:ln w="25400" cap="rnd">
                <a:solidFill>
                  <a:srgbClr val="52301A"/>
                </a:solidFill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51" name="Freeform 39"/>
              <p:cNvSpPr/>
              <p:nvPr>
                <p:custDataLst>
                  <p:tags r:id="rId42"/>
                </p:custDataLst>
              </p:nvPr>
            </p:nvSpPr>
            <p:spPr bwMode="auto">
              <a:xfrm>
                <a:off x="3924300" y="4043363"/>
                <a:ext cx="550863" cy="80963"/>
              </a:xfrm>
              <a:custGeom>
                <a:gdLst>
                  <a:gd name="T0" fmla="*/ 2147483647 w 130"/>
                  <a:gd name="T1" fmla="*/ 181578697 h 19"/>
                  <a:gd name="T2" fmla="*/ 2147483647 w 130"/>
                  <a:gd name="T3" fmla="*/ 345000382 h 19"/>
                  <a:gd name="T4" fmla="*/ 161602007 w 130"/>
                  <a:gd name="T5" fmla="*/ 345000382 h 19"/>
                  <a:gd name="T6" fmla="*/ 0 w 130"/>
                  <a:gd name="T7" fmla="*/ 181578697 h 19"/>
                  <a:gd name="T8" fmla="*/ 0 w 130"/>
                  <a:gd name="T9" fmla="*/ 181578697 h 19"/>
                  <a:gd name="T10" fmla="*/ 161602007 w 130"/>
                  <a:gd name="T11" fmla="*/ 0 h 19"/>
                  <a:gd name="T12" fmla="*/ 2147483647 w 130"/>
                  <a:gd name="T13" fmla="*/ 0 h 19"/>
                  <a:gd name="T14" fmla="*/ 2147483647 w 130"/>
                  <a:gd name="T15" fmla="*/ 181578697 h 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0"/>
                  <a:gd name="T25" fmla="*/ 0 h 19"/>
                  <a:gd name="T26" fmla="*/ 130 w 130"/>
                  <a:gd name="T27" fmla="*/ 19 h 19"/>
                </a:gdLst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0" h="19">
                    <a:moveTo>
                      <a:pt x="130" y="10"/>
                    </a:moveTo>
                    <a:cubicBezTo>
                      <a:pt x="130" y="15"/>
                      <a:pt x="126" y="19"/>
                      <a:pt x="120" y="1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4" y="19"/>
                      <a:pt x="0" y="15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126" y="0"/>
                      <a:pt x="130" y="4"/>
                      <a:pt x="130" y="10"/>
                    </a:cubicBezTo>
                    <a:close/>
                  </a:path>
                </a:pathLst>
              </a:custGeom>
              <a:solidFill>
                <a:srgbClr val="C9CACA"/>
              </a:solidFill>
              <a:ln w="25400" cap="rnd">
                <a:solidFill>
                  <a:srgbClr val="52301A"/>
                </a:solidFill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52" name="Rectangle 40"/>
              <p:cNvSpPr>
                <a:spLocks noChangeArrowheads="1"/>
              </p:cNvSpPr>
              <p:nvPr>
                <p:custDataLst>
                  <p:tags r:id="rId43"/>
                </p:custDataLst>
              </p:nvPr>
            </p:nvSpPr>
            <p:spPr bwMode="auto">
              <a:xfrm>
                <a:off x="3957638" y="4124326"/>
                <a:ext cx="484188" cy="200025"/>
              </a:xfrm>
              <a:prstGeom prst="rect">
                <a:avLst/>
              </a:prstGeom>
              <a:solidFill>
                <a:srgbClr val="C9CACA"/>
              </a:solidFill>
              <a:ln w="25400" cap="rnd">
                <a:solidFill>
                  <a:srgbClr val="52301A"/>
                </a:solidFill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53" name="Freeform 41"/>
              <p:cNvSpPr/>
              <p:nvPr>
                <p:custDataLst>
                  <p:tags r:id="rId44"/>
                </p:custDataLst>
              </p:nvPr>
            </p:nvSpPr>
            <p:spPr bwMode="auto">
              <a:xfrm>
                <a:off x="3924300" y="4141788"/>
                <a:ext cx="550863" cy="187325"/>
              </a:xfrm>
              <a:custGeom>
                <a:gdLst>
                  <a:gd name="T0" fmla="*/ 2147483647 w 130"/>
                  <a:gd name="T1" fmla="*/ 145002338 h 44"/>
                  <a:gd name="T2" fmla="*/ 2147483647 w 130"/>
                  <a:gd name="T3" fmla="*/ 362507941 h 44"/>
                  <a:gd name="T4" fmla="*/ 233421797 w 130"/>
                  <a:gd name="T5" fmla="*/ 761263258 h 44"/>
                  <a:gd name="T6" fmla="*/ 17953896 w 130"/>
                  <a:gd name="T7" fmla="*/ 634388931 h 44"/>
                  <a:gd name="T8" fmla="*/ 17953896 w 130"/>
                  <a:gd name="T9" fmla="*/ 634388931 h 44"/>
                  <a:gd name="T10" fmla="*/ 161602007 w 130"/>
                  <a:gd name="T11" fmla="*/ 416883261 h 44"/>
                  <a:gd name="T12" fmla="*/ 2100808817 w 130"/>
                  <a:gd name="T13" fmla="*/ 18123696 h 44"/>
                  <a:gd name="T14" fmla="*/ 2147483647 w 130"/>
                  <a:gd name="T15" fmla="*/ 145002338 h 4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0"/>
                  <a:gd name="T25" fmla="*/ 0 h 44"/>
                  <a:gd name="T26" fmla="*/ 130 w 130"/>
                  <a:gd name="T27" fmla="*/ 44 h 44"/>
                </a:gdLst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0" h="44">
                    <a:moveTo>
                      <a:pt x="129" y="8"/>
                    </a:moveTo>
                    <a:cubicBezTo>
                      <a:pt x="130" y="13"/>
                      <a:pt x="126" y="19"/>
                      <a:pt x="121" y="20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7" y="44"/>
                      <a:pt x="2" y="40"/>
                      <a:pt x="1" y="35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0"/>
                      <a:pt x="3" y="24"/>
                      <a:pt x="9" y="23"/>
                    </a:cubicBezTo>
                    <a:cubicBezTo>
                      <a:pt x="117" y="1"/>
                      <a:pt x="117" y="1"/>
                      <a:pt x="117" y="1"/>
                    </a:cubicBezTo>
                    <a:cubicBezTo>
                      <a:pt x="122" y="0"/>
                      <a:pt x="128" y="3"/>
                      <a:pt x="129" y="8"/>
                    </a:cubicBezTo>
                    <a:close/>
                  </a:path>
                </a:pathLst>
              </a:custGeom>
              <a:solidFill>
                <a:srgbClr val="C9CACA"/>
              </a:solidFill>
              <a:ln w="25400" cap="rnd">
                <a:solidFill>
                  <a:srgbClr val="52301A"/>
                </a:solidFill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54" name="Freeform 42"/>
              <p:cNvSpPr/>
              <p:nvPr>
                <p:custDataLst>
                  <p:tags r:id="rId45"/>
                </p:custDataLst>
              </p:nvPr>
            </p:nvSpPr>
            <p:spPr bwMode="auto">
              <a:xfrm>
                <a:off x="3906838" y="3211513"/>
                <a:ext cx="284163" cy="831850"/>
              </a:xfrm>
              <a:custGeom>
                <a:gdLst>
                  <a:gd name="T0" fmla="*/ 809465770 w 67"/>
                  <a:gd name="T1" fmla="*/ 2147483647 h 196"/>
                  <a:gd name="T2" fmla="*/ 0 w 67"/>
                  <a:gd name="T3" fmla="*/ 0 h 196"/>
                  <a:gd name="T4" fmla="*/ 0 60000 65536"/>
                  <a:gd name="T5" fmla="*/ 0 60000 65536"/>
                  <a:gd name="T6" fmla="*/ 0 w 67"/>
                  <a:gd name="T7" fmla="*/ 0 h 196"/>
                  <a:gd name="T8" fmla="*/ 67 w 67"/>
                  <a:gd name="T9" fmla="*/ 196 h 196"/>
                </a:gdLst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7" h="196">
                    <a:moveTo>
                      <a:pt x="45" y="196"/>
                    </a:moveTo>
                    <a:cubicBezTo>
                      <a:pt x="45" y="196"/>
                      <a:pt x="67" y="66"/>
                      <a:pt x="0" y="0"/>
                    </a:cubicBezTo>
                  </a:path>
                </a:pathLst>
              </a:custGeom>
              <a:noFill/>
              <a:ln w="25400" cap="rnd">
                <a:solidFill>
                  <a:srgbClr val="52301A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55" name="Freeform 43"/>
              <p:cNvSpPr/>
              <p:nvPr>
                <p:custDataLst>
                  <p:tags r:id="rId46"/>
                </p:custDataLst>
              </p:nvPr>
            </p:nvSpPr>
            <p:spPr bwMode="auto">
              <a:xfrm>
                <a:off x="4208463" y="3211513"/>
                <a:ext cx="284163" cy="831850"/>
              </a:xfrm>
              <a:custGeom>
                <a:gdLst>
                  <a:gd name="T0" fmla="*/ 395737222 w 67"/>
                  <a:gd name="T1" fmla="*/ 2147483647 h 196"/>
                  <a:gd name="T2" fmla="*/ 1205203124 w 67"/>
                  <a:gd name="T3" fmla="*/ 0 h 196"/>
                  <a:gd name="T4" fmla="*/ 0 60000 65536"/>
                  <a:gd name="T5" fmla="*/ 0 60000 65536"/>
                  <a:gd name="T6" fmla="*/ 0 w 67"/>
                  <a:gd name="T7" fmla="*/ 0 h 196"/>
                  <a:gd name="T8" fmla="*/ 67 w 67"/>
                  <a:gd name="T9" fmla="*/ 196 h 196"/>
                </a:gdLst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7" h="196">
                    <a:moveTo>
                      <a:pt x="22" y="196"/>
                    </a:moveTo>
                    <a:cubicBezTo>
                      <a:pt x="22" y="196"/>
                      <a:pt x="0" y="66"/>
                      <a:pt x="67" y="0"/>
                    </a:cubicBezTo>
                  </a:path>
                </a:pathLst>
              </a:custGeom>
              <a:noFill/>
              <a:ln w="25400" cap="rnd">
                <a:solidFill>
                  <a:srgbClr val="52301A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56" name="Freeform 44"/>
              <p:cNvSpPr/>
              <p:nvPr>
                <p:custDataLst>
                  <p:tags r:id="rId47"/>
                </p:custDataLst>
              </p:nvPr>
            </p:nvSpPr>
            <p:spPr bwMode="auto">
              <a:xfrm>
                <a:off x="3903663" y="3059113"/>
                <a:ext cx="601663" cy="161925"/>
              </a:xfrm>
              <a:custGeom>
                <a:gdLst>
                  <a:gd name="T0" fmla="*/ 17952438 w 142"/>
                  <a:gd name="T1" fmla="*/ 653678445 h 38"/>
                  <a:gd name="T2" fmla="*/ 574486493 w 142"/>
                  <a:gd name="T3" fmla="*/ 363155150 h 38"/>
                  <a:gd name="T4" fmla="*/ 664248642 w 142"/>
                  <a:gd name="T5" fmla="*/ 653678445 h 38"/>
                  <a:gd name="T6" fmla="*/ 592438923 w 142"/>
                  <a:gd name="T7" fmla="*/ 399468948 h 38"/>
                  <a:gd name="T8" fmla="*/ 1202830276 w 142"/>
                  <a:gd name="T9" fmla="*/ 363155150 h 38"/>
                  <a:gd name="T10" fmla="*/ 1059210573 w 142"/>
                  <a:gd name="T11" fmla="*/ 453943905 h 38"/>
                  <a:gd name="T12" fmla="*/ 1292596662 w 142"/>
                  <a:gd name="T13" fmla="*/ 199734474 h 38"/>
                  <a:gd name="T14" fmla="*/ 1723459215 w 142"/>
                  <a:gd name="T15" fmla="*/ 272366330 h 38"/>
                  <a:gd name="T16" fmla="*/ 1615744636 w 142"/>
                  <a:gd name="T17" fmla="*/ 562889691 h 38"/>
                  <a:gd name="T18" fmla="*/ 2147483647 w 142"/>
                  <a:gd name="T19" fmla="*/ 653678445 h 3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2"/>
                  <a:gd name="T31" fmla="*/ 0 h 38"/>
                  <a:gd name="T32" fmla="*/ 142 w 142"/>
                  <a:gd name="T33" fmla="*/ 38 h 38"/>
                </a:gdLst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2" h="38">
                    <a:moveTo>
                      <a:pt x="1" y="36"/>
                    </a:moveTo>
                    <a:cubicBezTo>
                      <a:pt x="0" y="23"/>
                      <a:pt x="20" y="16"/>
                      <a:pt x="32" y="20"/>
                    </a:cubicBezTo>
                    <a:cubicBezTo>
                      <a:pt x="37" y="22"/>
                      <a:pt x="46" y="35"/>
                      <a:pt x="37" y="36"/>
                    </a:cubicBezTo>
                    <a:cubicBezTo>
                      <a:pt x="29" y="38"/>
                      <a:pt x="31" y="25"/>
                      <a:pt x="33" y="22"/>
                    </a:cubicBezTo>
                    <a:cubicBezTo>
                      <a:pt x="39" y="11"/>
                      <a:pt x="61" y="6"/>
                      <a:pt x="67" y="20"/>
                    </a:cubicBezTo>
                    <a:cubicBezTo>
                      <a:pt x="69" y="28"/>
                      <a:pt x="60" y="34"/>
                      <a:pt x="59" y="25"/>
                    </a:cubicBezTo>
                    <a:cubicBezTo>
                      <a:pt x="57" y="19"/>
                      <a:pt x="67" y="12"/>
                      <a:pt x="72" y="11"/>
                    </a:cubicBezTo>
                    <a:cubicBezTo>
                      <a:pt x="80" y="8"/>
                      <a:pt x="90" y="9"/>
                      <a:pt x="96" y="15"/>
                    </a:cubicBezTo>
                    <a:cubicBezTo>
                      <a:pt x="105" y="23"/>
                      <a:pt x="102" y="33"/>
                      <a:pt x="90" y="31"/>
                    </a:cubicBezTo>
                    <a:cubicBezTo>
                      <a:pt x="78" y="1"/>
                      <a:pt x="142" y="0"/>
                      <a:pt x="140" y="36"/>
                    </a:cubicBezTo>
                  </a:path>
                </a:pathLst>
              </a:custGeom>
              <a:noFill/>
              <a:ln w="25400" cap="rnd">
                <a:solidFill>
                  <a:srgbClr val="52301A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8700" name="组合 36"/>
            <p:cNvGrpSpPr/>
            <p:nvPr>
              <p:custDataLst>
                <p:tags r:id="rId48"/>
              </p:custDataLst>
            </p:nvPr>
          </p:nvGrpSpPr>
          <p:grpSpPr>
            <a:xfrm>
              <a:off x="9899181" y="2009873"/>
              <a:ext cx="2005161" cy="2942327"/>
              <a:chOff x="7007225" y="1000126"/>
              <a:chExt cx="2384425" cy="3498850"/>
            </a:xfrm>
          </p:grpSpPr>
          <p:sp>
            <p:nvSpPr>
              <p:cNvPr id="28701" name="Line 16"/>
              <p:cNvSpPr>
                <a:spLocks noChangeShapeType="1"/>
              </p:cNvSpPr>
              <p:nvPr>
                <p:custDataLst>
                  <p:tags r:id="rId49"/>
                </p:custDataLst>
              </p:nvPr>
            </p:nvSpPr>
            <p:spPr bwMode="auto">
              <a:xfrm flipH="1">
                <a:off x="7831138" y="1160463"/>
                <a:ext cx="649288" cy="1944688"/>
              </a:xfrm>
              <a:prstGeom prst="line">
                <a:avLst/>
              </a:prstGeom>
              <a:noFill/>
              <a:ln w="25400" cap="rnd">
                <a:solidFill>
                  <a:srgbClr val="52301A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02" name="Freeform 17"/>
              <p:cNvSpPr/>
              <p:nvPr>
                <p:custDataLst>
                  <p:tags r:id="rId50"/>
                </p:custDataLst>
              </p:nvPr>
            </p:nvSpPr>
            <p:spPr bwMode="auto">
              <a:xfrm>
                <a:off x="7164388" y="1135063"/>
                <a:ext cx="1985963" cy="1992313"/>
              </a:xfrm>
              <a:custGeom>
                <a:gdLst>
                  <a:gd name="T0" fmla="*/ 2147483647 w 468"/>
                  <a:gd name="T1" fmla="*/ 2147483647 h 469"/>
                  <a:gd name="T2" fmla="*/ 2147483647 w 468"/>
                  <a:gd name="T3" fmla="*/ 2147483647 h 469"/>
                  <a:gd name="T4" fmla="*/ 648264249 w 468"/>
                  <a:gd name="T5" fmla="*/ 2147483647 h 469"/>
                  <a:gd name="T6" fmla="*/ 2147483647 w 468"/>
                  <a:gd name="T7" fmla="*/ 667684075 h 469"/>
                  <a:gd name="T8" fmla="*/ 2147483647 w 468"/>
                  <a:gd name="T9" fmla="*/ 2147483647 h 4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8"/>
                  <a:gd name="T16" fmla="*/ 0 h 469"/>
                  <a:gd name="T17" fmla="*/ 468 w 468"/>
                  <a:gd name="T18" fmla="*/ 469 h 469"/>
                </a:gdLst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8" h="469">
                    <a:moveTo>
                      <a:pt x="432" y="301"/>
                    </a:moveTo>
                    <a:cubicBezTo>
                      <a:pt x="395" y="410"/>
                      <a:pt x="277" y="469"/>
                      <a:pt x="168" y="432"/>
                    </a:cubicBezTo>
                    <a:cubicBezTo>
                      <a:pt x="58" y="395"/>
                      <a:pt x="0" y="277"/>
                      <a:pt x="36" y="168"/>
                    </a:cubicBezTo>
                    <a:cubicBezTo>
                      <a:pt x="73" y="59"/>
                      <a:pt x="191" y="0"/>
                      <a:pt x="300" y="37"/>
                    </a:cubicBezTo>
                    <a:cubicBezTo>
                      <a:pt x="409" y="73"/>
                      <a:pt x="468" y="192"/>
                      <a:pt x="432" y="301"/>
                    </a:cubicBezTo>
                    <a:close/>
                  </a:path>
                </a:pathLst>
              </a:custGeom>
              <a:solidFill>
                <a:srgbClr val="56AE87"/>
              </a:solidFill>
              <a:ln w="25400" cap="rnd">
                <a:solidFill>
                  <a:srgbClr val="52301A"/>
                </a:solidFill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03" name="Freeform 18"/>
              <p:cNvSpPr/>
              <p:nvPr>
                <p:custDataLst>
                  <p:tags r:id="rId51"/>
                </p:custDataLst>
              </p:nvPr>
            </p:nvSpPr>
            <p:spPr bwMode="auto">
              <a:xfrm>
                <a:off x="7483475" y="1195388"/>
                <a:ext cx="1347788" cy="1871663"/>
              </a:xfrm>
              <a:custGeom>
                <a:gdLst>
                  <a:gd name="T0" fmla="*/ 2147483647 w 318"/>
                  <a:gd name="T1" fmla="*/ 2147483647 h 441"/>
                  <a:gd name="T2" fmla="*/ 1670595829 w 318"/>
                  <a:gd name="T3" fmla="*/ 2147483647 h 441"/>
                  <a:gd name="T4" fmla="*/ 664645980 w 318"/>
                  <a:gd name="T5" fmla="*/ 2147483647 h 441"/>
                  <a:gd name="T6" fmla="*/ 2147483647 w 318"/>
                  <a:gd name="T7" fmla="*/ 414291138 h 441"/>
                  <a:gd name="T8" fmla="*/ 2147483647 w 318"/>
                  <a:gd name="T9" fmla="*/ 2147483647 h 4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8"/>
                  <a:gd name="T16" fmla="*/ 0 h 441"/>
                  <a:gd name="T17" fmla="*/ 318 w 318"/>
                  <a:gd name="T18" fmla="*/ 441 h 441"/>
                </a:gdLst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8" h="441">
                    <a:moveTo>
                      <a:pt x="281" y="261"/>
                    </a:moveTo>
                    <a:cubicBezTo>
                      <a:pt x="244" y="370"/>
                      <a:pt x="160" y="441"/>
                      <a:pt x="93" y="418"/>
                    </a:cubicBezTo>
                    <a:cubicBezTo>
                      <a:pt x="25" y="395"/>
                      <a:pt x="0" y="288"/>
                      <a:pt x="37" y="179"/>
                    </a:cubicBezTo>
                    <a:cubicBezTo>
                      <a:pt x="74" y="70"/>
                      <a:pt x="158" y="0"/>
                      <a:pt x="225" y="23"/>
                    </a:cubicBezTo>
                    <a:cubicBezTo>
                      <a:pt x="293" y="45"/>
                      <a:pt x="318" y="152"/>
                      <a:pt x="281" y="261"/>
                    </a:cubicBezTo>
                    <a:close/>
                  </a:path>
                </a:pathLst>
              </a:custGeom>
              <a:solidFill>
                <a:srgbClr val="56AE87"/>
              </a:solidFill>
              <a:ln w="25400" cap="rnd">
                <a:solidFill>
                  <a:srgbClr val="52301A"/>
                </a:solidFill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04" name="Line 19"/>
              <p:cNvSpPr>
                <a:spLocks noChangeShapeType="1"/>
              </p:cNvSpPr>
              <p:nvPr>
                <p:custDataLst>
                  <p:tags r:id="rId52"/>
                </p:custDataLst>
              </p:nvPr>
            </p:nvSpPr>
            <p:spPr bwMode="auto">
              <a:xfrm flipH="1">
                <a:off x="7877175" y="1292226"/>
                <a:ext cx="560388" cy="1677988"/>
              </a:xfrm>
              <a:prstGeom prst="line">
                <a:avLst/>
              </a:prstGeom>
              <a:noFill/>
              <a:ln w="25400" cap="rnd">
                <a:solidFill>
                  <a:srgbClr val="52301A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05" name="Line 20"/>
              <p:cNvSpPr>
                <a:spLocks noChangeShapeType="1"/>
              </p:cNvSpPr>
              <p:nvPr>
                <p:custDataLst>
                  <p:tags r:id="rId53"/>
                </p:custDataLst>
              </p:nvPr>
            </p:nvSpPr>
            <p:spPr bwMode="auto">
              <a:xfrm flipH="1" flipV="1">
                <a:off x="7321550" y="1849438"/>
                <a:ext cx="1671638" cy="560388"/>
              </a:xfrm>
              <a:prstGeom prst="line">
                <a:avLst/>
              </a:prstGeom>
              <a:noFill/>
              <a:ln w="25400" cap="rnd">
                <a:solidFill>
                  <a:srgbClr val="52301A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06" name="Freeform 21"/>
              <p:cNvSpPr/>
              <p:nvPr>
                <p:custDataLst>
                  <p:tags r:id="rId54"/>
                </p:custDataLst>
              </p:nvPr>
            </p:nvSpPr>
            <p:spPr bwMode="auto">
              <a:xfrm>
                <a:off x="7767638" y="1335088"/>
                <a:ext cx="1179513" cy="407988"/>
              </a:xfrm>
              <a:custGeom>
                <a:gdLst>
                  <a:gd name="T0" fmla="*/ 2147483647 w 278"/>
                  <a:gd name="T1" fmla="*/ 1697774056 h 96"/>
                  <a:gd name="T2" fmla="*/ 2147483647 w 278"/>
                  <a:gd name="T3" fmla="*/ 1300423619 h 96"/>
                  <a:gd name="T4" fmla="*/ 0 w 278"/>
                  <a:gd name="T5" fmla="*/ 0 h 96"/>
                  <a:gd name="T6" fmla="*/ 0 60000 65536"/>
                  <a:gd name="T7" fmla="*/ 0 60000 65536"/>
                  <a:gd name="T8" fmla="*/ 0 60000 65536"/>
                  <a:gd name="T9" fmla="*/ 0 w 278"/>
                  <a:gd name="T10" fmla="*/ 0 h 96"/>
                  <a:gd name="T11" fmla="*/ 278 w 278"/>
                  <a:gd name="T12" fmla="*/ 96 h 96"/>
                </a:gdLst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78" h="96">
                    <a:moveTo>
                      <a:pt x="278" y="94"/>
                    </a:moveTo>
                    <a:cubicBezTo>
                      <a:pt x="247" y="96"/>
                      <a:pt x="196" y="94"/>
                      <a:pt x="131" y="72"/>
                    </a:cubicBezTo>
                    <a:cubicBezTo>
                      <a:pt x="66" y="50"/>
                      <a:pt x="24" y="21"/>
                      <a:pt x="0" y="0"/>
                    </a:cubicBezTo>
                  </a:path>
                </a:pathLst>
              </a:custGeom>
              <a:noFill/>
              <a:ln w="25400" cap="rnd">
                <a:solidFill>
                  <a:srgbClr val="52301A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07" name="Freeform 22"/>
              <p:cNvSpPr/>
              <p:nvPr>
                <p:custDataLst>
                  <p:tags r:id="rId55"/>
                </p:custDataLst>
              </p:nvPr>
            </p:nvSpPr>
            <p:spPr bwMode="auto">
              <a:xfrm>
                <a:off x="7372350" y="2493963"/>
                <a:ext cx="1200150" cy="415925"/>
              </a:xfrm>
              <a:custGeom>
                <a:gdLst>
                  <a:gd name="T0" fmla="*/ 0 w 283"/>
                  <a:gd name="T1" fmla="*/ 72052651 h 98"/>
                  <a:gd name="T2" fmla="*/ 2147483647 w 283"/>
                  <a:gd name="T3" fmla="*/ 414291013 h 98"/>
                  <a:gd name="T4" fmla="*/ 2147483647 w 283"/>
                  <a:gd name="T5" fmla="*/ 1765240855 h 98"/>
                  <a:gd name="T6" fmla="*/ 0 60000 65536"/>
                  <a:gd name="T7" fmla="*/ 0 60000 65536"/>
                  <a:gd name="T8" fmla="*/ 0 60000 65536"/>
                  <a:gd name="T9" fmla="*/ 0 w 283"/>
                  <a:gd name="T10" fmla="*/ 0 h 98"/>
                  <a:gd name="T11" fmla="*/ 283 w 283"/>
                  <a:gd name="T12" fmla="*/ 98 h 98"/>
                </a:gdLst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83" h="98">
                    <a:moveTo>
                      <a:pt x="0" y="4"/>
                    </a:moveTo>
                    <a:cubicBezTo>
                      <a:pt x="31" y="1"/>
                      <a:pt x="79" y="0"/>
                      <a:pt x="148" y="23"/>
                    </a:cubicBezTo>
                    <a:cubicBezTo>
                      <a:pt x="217" y="46"/>
                      <a:pt x="260" y="77"/>
                      <a:pt x="283" y="98"/>
                    </a:cubicBezTo>
                  </a:path>
                </a:pathLst>
              </a:custGeom>
              <a:noFill/>
              <a:ln w="25400" cap="rnd">
                <a:solidFill>
                  <a:srgbClr val="52301A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08" name="Freeform 23"/>
              <p:cNvSpPr/>
              <p:nvPr>
                <p:custDataLst>
                  <p:tags r:id="rId56"/>
                </p:custDataLst>
              </p:nvPr>
            </p:nvSpPr>
            <p:spPr bwMode="auto">
              <a:xfrm>
                <a:off x="7899400" y="3190876"/>
                <a:ext cx="411163" cy="398463"/>
              </a:xfrm>
              <a:custGeom>
                <a:gdLst>
                  <a:gd name="T0" fmla="*/ 1113976388 w 97"/>
                  <a:gd name="T1" fmla="*/ 0 h 94"/>
                  <a:gd name="T2" fmla="*/ 556990313 w 97"/>
                  <a:gd name="T3" fmla="*/ 0 h 94"/>
                  <a:gd name="T4" fmla="*/ 0 w 97"/>
                  <a:gd name="T5" fmla="*/ 1689071922 h 94"/>
                  <a:gd name="T6" fmla="*/ 1742835163 w 97"/>
                  <a:gd name="T7" fmla="*/ 1689071922 h 94"/>
                  <a:gd name="T8" fmla="*/ 1113976388 w 97"/>
                  <a:gd name="T9" fmla="*/ 0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94"/>
                  <a:gd name="T17" fmla="*/ 97 w 97"/>
                  <a:gd name="T18" fmla="*/ 94 h 94"/>
                </a:gdLst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94">
                    <a:moveTo>
                      <a:pt x="62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5" y="68"/>
                      <a:pt x="0" y="94"/>
                    </a:cubicBezTo>
                    <a:cubicBezTo>
                      <a:pt x="23" y="94"/>
                      <a:pt x="74" y="94"/>
                      <a:pt x="97" y="94"/>
                    </a:cubicBezTo>
                    <a:cubicBezTo>
                      <a:pt x="60" y="66"/>
                      <a:pt x="62" y="0"/>
                      <a:pt x="62" y="0"/>
                    </a:cubicBezTo>
                    <a:close/>
                  </a:path>
                </a:pathLst>
              </a:custGeom>
              <a:solidFill>
                <a:srgbClr val="63514F"/>
              </a:solidFill>
              <a:ln w="25400" cap="rnd">
                <a:solidFill>
                  <a:srgbClr val="52301A"/>
                </a:solidFill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09" name="Freeform 24"/>
              <p:cNvSpPr/>
              <p:nvPr>
                <p:custDataLst>
                  <p:tags r:id="rId57"/>
                </p:custDataLst>
              </p:nvPr>
            </p:nvSpPr>
            <p:spPr bwMode="auto">
              <a:xfrm>
                <a:off x="7694613" y="3548063"/>
                <a:ext cx="862013" cy="88900"/>
              </a:xfrm>
              <a:custGeom>
                <a:gdLst>
                  <a:gd name="T0" fmla="*/ 1334341051 w 203"/>
                  <a:gd name="T1" fmla="*/ 0 h 21"/>
                  <a:gd name="T2" fmla="*/ 396695848 w 203"/>
                  <a:gd name="T3" fmla="*/ 0 h 21"/>
                  <a:gd name="T4" fmla="*/ 0 w 203"/>
                  <a:gd name="T5" fmla="*/ 376343329 h 21"/>
                  <a:gd name="T6" fmla="*/ 2147483647 w 203"/>
                  <a:gd name="T7" fmla="*/ 376343329 h 21"/>
                  <a:gd name="T8" fmla="*/ 2147483647 w 203"/>
                  <a:gd name="T9" fmla="*/ 0 h 21"/>
                  <a:gd name="T10" fmla="*/ 2145766807 w 203"/>
                  <a:gd name="T11" fmla="*/ 0 h 2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3"/>
                  <a:gd name="T19" fmla="*/ 0 h 21"/>
                  <a:gd name="T20" fmla="*/ 203 w 203"/>
                  <a:gd name="T21" fmla="*/ 21 h 21"/>
                </a:gdLst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3" h="21">
                    <a:moveTo>
                      <a:pt x="74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9"/>
                      <a:pt x="0" y="21"/>
                    </a:cubicBezTo>
                    <a:cubicBezTo>
                      <a:pt x="203" y="21"/>
                      <a:pt x="203" y="21"/>
                      <a:pt x="203" y="21"/>
                    </a:cubicBezTo>
                    <a:cubicBezTo>
                      <a:pt x="203" y="9"/>
                      <a:pt x="193" y="0"/>
                      <a:pt x="181" y="0"/>
                    </a:cubicBezTo>
                    <a:cubicBezTo>
                      <a:pt x="119" y="0"/>
                      <a:pt x="119" y="0"/>
                      <a:pt x="119" y="0"/>
                    </a:cubicBezTo>
                  </a:path>
                </a:pathLst>
              </a:custGeom>
              <a:solidFill>
                <a:srgbClr val="63514F"/>
              </a:solidFill>
              <a:ln w="25400" cap="rnd">
                <a:solidFill>
                  <a:srgbClr val="52301A"/>
                </a:solidFill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10" name="Freeform 25"/>
              <p:cNvSpPr/>
              <p:nvPr>
                <p:custDataLst>
                  <p:tags r:id="rId58"/>
                </p:custDataLst>
              </p:nvPr>
            </p:nvSpPr>
            <p:spPr bwMode="auto">
              <a:xfrm>
                <a:off x="7694613" y="3548063"/>
                <a:ext cx="862013" cy="88900"/>
              </a:xfrm>
              <a:custGeom>
                <a:gdLst>
                  <a:gd name="T0" fmla="*/ 1334341051 w 203"/>
                  <a:gd name="T1" fmla="*/ 0 h 21"/>
                  <a:gd name="T2" fmla="*/ 396695848 w 203"/>
                  <a:gd name="T3" fmla="*/ 0 h 21"/>
                  <a:gd name="T4" fmla="*/ 0 w 203"/>
                  <a:gd name="T5" fmla="*/ 376343329 h 21"/>
                  <a:gd name="T6" fmla="*/ 2147483647 w 203"/>
                  <a:gd name="T7" fmla="*/ 376343329 h 21"/>
                  <a:gd name="T8" fmla="*/ 2147483647 w 203"/>
                  <a:gd name="T9" fmla="*/ 0 h 21"/>
                  <a:gd name="T10" fmla="*/ 2145766807 w 203"/>
                  <a:gd name="T11" fmla="*/ 0 h 2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3"/>
                  <a:gd name="T19" fmla="*/ 0 h 21"/>
                  <a:gd name="T20" fmla="*/ 203 w 203"/>
                  <a:gd name="T21" fmla="*/ 21 h 21"/>
                </a:gdLst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3" h="21">
                    <a:moveTo>
                      <a:pt x="74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9"/>
                      <a:pt x="0" y="21"/>
                    </a:cubicBezTo>
                    <a:cubicBezTo>
                      <a:pt x="203" y="21"/>
                      <a:pt x="203" y="21"/>
                      <a:pt x="203" y="21"/>
                    </a:cubicBezTo>
                    <a:cubicBezTo>
                      <a:pt x="203" y="9"/>
                      <a:pt x="193" y="0"/>
                      <a:pt x="181" y="0"/>
                    </a:cubicBezTo>
                    <a:cubicBezTo>
                      <a:pt x="119" y="0"/>
                      <a:pt x="119" y="0"/>
                      <a:pt x="119" y="0"/>
                    </a:cubicBezTo>
                  </a:path>
                </a:pathLst>
              </a:custGeom>
              <a:noFill/>
              <a:ln w="25400" cap="rnd">
                <a:solidFill>
                  <a:srgbClr val="52301A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11" name="Freeform 26"/>
              <p:cNvSpPr/>
              <p:nvPr>
                <p:custDataLst>
                  <p:tags r:id="rId59"/>
                </p:custDataLst>
              </p:nvPr>
            </p:nvSpPr>
            <p:spPr bwMode="auto">
              <a:xfrm>
                <a:off x="7788275" y="1058863"/>
                <a:ext cx="1603375" cy="2322513"/>
              </a:xfrm>
              <a:custGeom>
                <a:gdLst>
                  <a:gd name="T0" fmla="*/ 2147483647 w 378"/>
                  <a:gd name="T1" fmla="*/ 0 h 547"/>
                  <a:gd name="T2" fmla="*/ 2147483647 w 378"/>
                  <a:gd name="T3" fmla="*/ 396610448 h 547"/>
                  <a:gd name="T4" fmla="*/ 2147483647 w 378"/>
                  <a:gd name="T5" fmla="*/ 2147483647 h 547"/>
                  <a:gd name="T6" fmla="*/ 143938981 w 378"/>
                  <a:gd name="T7" fmla="*/ 2147483647 h 547"/>
                  <a:gd name="T8" fmla="*/ 0 w 378"/>
                  <a:gd name="T9" fmla="*/ 2147483647 h 547"/>
                  <a:gd name="T10" fmla="*/ 2147483647 w 378"/>
                  <a:gd name="T11" fmla="*/ 2147483647 h 547"/>
                  <a:gd name="T12" fmla="*/ 2147483647 w 378"/>
                  <a:gd name="T13" fmla="*/ 0 h 5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8"/>
                  <a:gd name="T22" fmla="*/ 0 h 547"/>
                  <a:gd name="T23" fmla="*/ 378 w 378"/>
                  <a:gd name="T24" fmla="*/ 547 h 547"/>
                </a:gdLst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8" h="547">
                    <a:moveTo>
                      <a:pt x="169" y="0"/>
                    </a:moveTo>
                    <a:cubicBezTo>
                      <a:pt x="162" y="22"/>
                      <a:pt x="162" y="22"/>
                      <a:pt x="162" y="22"/>
                    </a:cubicBezTo>
                    <a:cubicBezTo>
                      <a:pt x="285" y="67"/>
                      <a:pt x="351" y="202"/>
                      <a:pt x="309" y="327"/>
                    </a:cubicBezTo>
                    <a:cubicBezTo>
                      <a:pt x="267" y="452"/>
                      <a:pt x="133" y="520"/>
                      <a:pt x="8" y="481"/>
                    </a:cubicBezTo>
                    <a:cubicBezTo>
                      <a:pt x="0" y="504"/>
                      <a:pt x="0" y="504"/>
                      <a:pt x="0" y="504"/>
                    </a:cubicBezTo>
                    <a:cubicBezTo>
                      <a:pt x="138" y="547"/>
                      <a:pt x="285" y="472"/>
                      <a:pt x="332" y="335"/>
                    </a:cubicBezTo>
                    <a:cubicBezTo>
                      <a:pt x="378" y="197"/>
                      <a:pt x="305" y="48"/>
                      <a:pt x="169" y="0"/>
                    </a:cubicBezTo>
                    <a:close/>
                  </a:path>
                </a:pathLst>
              </a:custGeom>
              <a:solidFill>
                <a:srgbClr val="63514F"/>
              </a:solidFill>
              <a:ln w="25400" cap="rnd">
                <a:solidFill>
                  <a:srgbClr val="52301A"/>
                </a:solidFill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12" name="Freeform 27"/>
              <p:cNvSpPr/>
              <p:nvPr>
                <p:custDataLst>
                  <p:tags r:id="rId60"/>
                </p:custDataLst>
              </p:nvPr>
            </p:nvSpPr>
            <p:spPr bwMode="auto">
              <a:xfrm>
                <a:off x="8445500" y="1000126"/>
                <a:ext cx="111125" cy="195263"/>
              </a:xfrm>
              <a:custGeom>
                <a:gdLst>
                  <a:gd name="T0" fmla="*/ 255745631 w 26"/>
                  <a:gd name="T1" fmla="*/ 720749718 h 46"/>
                  <a:gd name="T2" fmla="*/ 91336209 w 26"/>
                  <a:gd name="T3" fmla="*/ 810842338 h 46"/>
                  <a:gd name="T4" fmla="*/ 91336209 w 26"/>
                  <a:gd name="T5" fmla="*/ 810842338 h 46"/>
                  <a:gd name="T6" fmla="*/ 18267243 w 26"/>
                  <a:gd name="T7" fmla="*/ 648676471 h 46"/>
                  <a:gd name="T8" fmla="*/ 200939652 w 26"/>
                  <a:gd name="T9" fmla="*/ 108112027 h 46"/>
                  <a:gd name="T10" fmla="*/ 365349108 w 26"/>
                  <a:gd name="T11" fmla="*/ 36038763 h 46"/>
                  <a:gd name="T12" fmla="*/ 365349108 w 26"/>
                  <a:gd name="T13" fmla="*/ 36038763 h 46"/>
                  <a:gd name="T14" fmla="*/ 438418048 w 26"/>
                  <a:gd name="T15" fmla="*/ 198204680 h 46"/>
                  <a:gd name="T16" fmla="*/ 255745631 w 26"/>
                  <a:gd name="T17" fmla="*/ 720749718 h 4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"/>
                  <a:gd name="T28" fmla="*/ 0 h 46"/>
                  <a:gd name="T29" fmla="*/ 26 w 26"/>
                  <a:gd name="T30" fmla="*/ 46 h 46"/>
                </a:gdLst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" h="46">
                    <a:moveTo>
                      <a:pt x="14" y="40"/>
                    </a:moveTo>
                    <a:cubicBezTo>
                      <a:pt x="13" y="44"/>
                      <a:pt x="9" y="46"/>
                      <a:pt x="5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2" y="44"/>
                      <a:pt x="0" y="40"/>
                      <a:pt x="1" y="3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2" y="2"/>
                      <a:pt x="16" y="0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4" y="3"/>
                      <a:pt x="26" y="7"/>
                      <a:pt x="24" y="11"/>
                    </a:cubicBezTo>
                    <a:lnTo>
                      <a:pt x="14" y="40"/>
                    </a:lnTo>
                    <a:close/>
                  </a:path>
                </a:pathLst>
              </a:custGeom>
              <a:solidFill>
                <a:srgbClr val="63514F"/>
              </a:solidFill>
              <a:ln w="25400" cap="rnd">
                <a:solidFill>
                  <a:srgbClr val="52301A"/>
                </a:solidFill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13" name="Freeform 28"/>
              <p:cNvSpPr/>
              <p:nvPr>
                <p:custDataLst>
                  <p:tags r:id="rId61"/>
                </p:custDataLst>
              </p:nvPr>
            </p:nvSpPr>
            <p:spPr bwMode="auto">
              <a:xfrm>
                <a:off x="7758113" y="3051176"/>
                <a:ext cx="111125" cy="195263"/>
              </a:xfrm>
              <a:custGeom>
                <a:gdLst>
                  <a:gd name="T0" fmla="*/ 255745631 w 26"/>
                  <a:gd name="T1" fmla="*/ 720749718 h 46"/>
                  <a:gd name="T2" fmla="*/ 91336209 w 26"/>
                  <a:gd name="T3" fmla="*/ 792822965 h 46"/>
                  <a:gd name="T4" fmla="*/ 91336209 w 26"/>
                  <a:gd name="T5" fmla="*/ 792822965 h 46"/>
                  <a:gd name="T6" fmla="*/ 18267243 w 26"/>
                  <a:gd name="T7" fmla="*/ 648676471 h 46"/>
                  <a:gd name="T8" fmla="*/ 200939652 w 26"/>
                  <a:gd name="T9" fmla="*/ 108112027 h 46"/>
                  <a:gd name="T10" fmla="*/ 365349108 w 26"/>
                  <a:gd name="T11" fmla="*/ 18019381 h 46"/>
                  <a:gd name="T12" fmla="*/ 365349108 w 26"/>
                  <a:gd name="T13" fmla="*/ 18019381 h 46"/>
                  <a:gd name="T14" fmla="*/ 438418048 w 26"/>
                  <a:gd name="T15" fmla="*/ 180185307 h 46"/>
                  <a:gd name="T16" fmla="*/ 255745631 w 26"/>
                  <a:gd name="T17" fmla="*/ 720749718 h 4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"/>
                  <a:gd name="T28" fmla="*/ 0 h 46"/>
                  <a:gd name="T29" fmla="*/ 26 w 26"/>
                  <a:gd name="T30" fmla="*/ 46 h 46"/>
                </a:gdLst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" h="46">
                    <a:moveTo>
                      <a:pt x="14" y="40"/>
                    </a:moveTo>
                    <a:cubicBezTo>
                      <a:pt x="13" y="44"/>
                      <a:pt x="9" y="46"/>
                      <a:pt x="5" y="44"/>
                    </a:cubicBezTo>
                    <a:cubicBezTo>
                      <a:pt x="5" y="44"/>
                      <a:pt x="5" y="44"/>
                      <a:pt x="5" y="44"/>
                    </a:cubicBezTo>
                    <a:cubicBezTo>
                      <a:pt x="2" y="43"/>
                      <a:pt x="0" y="39"/>
                      <a:pt x="1" y="3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2" y="2"/>
                      <a:pt x="16" y="0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4" y="3"/>
                      <a:pt x="26" y="7"/>
                      <a:pt x="24" y="10"/>
                    </a:cubicBezTo>
                    <a:lnTo>
                      <a:pt x="14" y="40"/>
                    </a:lnTo>
                    <a:close/>
                  </a:path>
                </a:pathLst>
              </a:custGeom>
              <a:solidFill>
                <a:srgbClr val="63514F"/>
              </a:solidFill>
              <a:ln w="25400" cap="rnd">
                <a:solidFill>
                  <a:srgbClr val="52301A"/>
                </a:solidFill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14" name="Rectangle 45"/>
              <p:cNvSpPr>
                <a:spLocks noChangeArrowheads="1"/>
              </p:cNvSpPr>
              <p:nvPr>
                <p:custDataLst>
                  <p:tags r:id="rId62"/>
                </p:custDataLst>
              </p:nvPr>
            </p:nvSpPr>
            <p:spPr bwMode="auto">
              <a:xfrm>
                <a:off x="7100888" y="3640138"/>
                <a:ext cx="1531938" cy="377825"/>
              </a:xfrm>
              <a:prstGeom prst="rect">
                <a:avLst/>
              </a:prstGeom>
              <a:solidFill>
                <a:srgbClr val="D9D6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15" name="Freeform 46"/>
              <p:cNvSpPr>
                <a:spLocks noEditPoints="1"/>
              </p:cNvSpPr>
              <p:nvPr>
                <p:custDataLst>
                  <p:tags r:id="rId63"/>
                </p:custDataLst>
              </p:nvPr>
            </p:nvSpPr>
            <p:spPr bwMode="auto">
              <a:xfrm>
                <a:off x="7088188" y="3627438"/>
                <a:ext cx="1557338" cy="403225"/>
              </a:xfrm>
              <a:custGeom>
                <a:gdLst>
                  <a:gd name="T0" fmla="*/ 2147483647 w 981"/>
                  <a:gd name="T1" fmla="*/ 40322503 h 254"/>
                  <a:gd name="T2" fmla="*/ 2147483647 w 981"/>
                  <a:gd name="T3" fmla="*/ 599797242 h 254"/>
                  <a:gd name="T4" fmla="*/ 40322515 w 981"/>
                  <a:gd name="T5" fmla="*/ 599797242 h 254"/>
                  <a:gd name="T6" fmla="*/ 40322515 w 981"/>
                  <a:gd name="T7" fmla="*/ 40322503 h 254"/>
                  <a:gd name="T8" fmla="*/ 2147483647 w 981"/>
                  <a:gd name="T9" fmla="*/ 40322503 h 254"/>
                  <a:gd name="T10" fmla="*/ 2147483647 w 981"/>
                  <a:gd name="T11" fmla="*/ 0 h 254"/>
                  <a:gd name="T12" fmla="*/ 2147483647 w 981"/>
                  <a:gd name="T13" fmla="*/ 0 h 254"/>
                  <a:gd name="T14" fmla="*/ 40322515 w 981"/>
                  <a:gd name="T15" fmla="*/ 0 h 254"/>
                  <a:gd name="T16" fmla="*/ 0 w 981"/>
                  <a:gd name="T17" fmla="*/ 0 h 254"/>
                  <a:gd name="T18" fmla="*/ 0 w 981"/>
                  <a:gd name="T19" fmla="*/ 40322503 h 254"/>
                  <a:gd name="T20" fmla="*/ 0 w 981"/>
                  <a:gd name="T21" fmla="*/ 599797242 h 254"/>
                  <a:gd name="T22" fmla="*/ 0 w 981"/>
                  <a:gd name="T23" fmla="*/ 640119732 h 254"/>
                  <a:gd name="T24" fmla="*/ 40322515 w 981"/>
                  <a:gd name="T25" fmla="*/ 640119732 h 254"/>
                  <a:gd name="T26" fmla="*/ 2147483647 w 981"/>
                  <a:gd name="T27" fmla="*/ 640119732 h 254"/>
                  <a:gd name="T28" fmla="*/ 2147483647 w 981"/>
                  <a:gd name="T29" fmla="*/ 640119732 h 254"/>
                  <a:gd name="T30" fmla="*/ 2147483647 w 981"/>
                  <a:gd name="T31" fmla="*/ 599797242 h 254"/>
                  <a:gd name="T32" fmla="*/ 2147483647 w 981"/>
                  <a:gd name="T33" fmla="*/ 40322503 h 254"/>
                  <a:gd name="T34" fmla="*/ 2147483647 w 981"/>
                  <a:gd name="T35" fmla="*/ 0 h 254"/>
                  <a:gd name="T36" fmla="*/ 2147483647 w 981"/>
                  <a:gd name="T37" fmla="*/ 0 h 25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981"/>
                  <a:gd name="T58" fmla="*/ 0 h 254"/>
                  <a:gd name="T59" fmla="*/ 981 w 981"/>
                  <a:gd name="T60" fmla="*/ 254 h 254"/>
                </a:gdLst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981" h="254">
                    <a:moveTo>
                      <a:pt x="965" y="16"/>
                    </a:moveTo>
                    <a:lnTo>
                      <a:pt x="965" y="238"/>
                    </a:lnTo>
                    <a:lnTo>
                      <a:pt x="16" y="238"/>
                    </a:lnTo>
                    <a:lnTo>
                      <a:pt x="16" y="16"/>
                    </a:lnTo>
                    <a:lnTo>
                      <a:pt x="965" y="16"/>
                    </a:lnTo>
                    <a:close/>
                    <a:moveTo>
                      <a:pt x="981" y="0"/>
                    </a:moveTo>
                    <a:lnTo>
                      <a:pt x="965" y="0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0" y="238"/>
                    </a:lnTo>
                    <a:lnTo>
                      <a:pt x="0" y="254"/>
                    </a:lnTo>
                    <a:lnTo>
                      <a:pt x="16" y="254"/>
                    </a:lnTo>
                    <a:lnTo>
                      <a:pt x="965" y="254"/>
                    </a:lnTo>
                    <a:lnTo>
                      <a:pt x="981" y="254"/>
                    </a:lnTo>
                    <a:lnTo>
                      <a:pt x="981" y="238"/>
                    </a:lnTo>
                    <a:lnTo>
                      <a:pt x="981" y="16"/>
                    </a:lnTo>
                    <a:lnTo>
                      <a:pt x="981" y="0"/>
                    </a:lnTo>
                    <a:close/>
                  </a:path>
                </a:pathLst>
              </a:custGeom>
              <a:solidFill>
                <a:srgbClr val="523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16" name="Freeform 47"/>
              <p:cNvSpPr>
                <a:spLocks noEditPoints="1"/>
              </p:cNvSpPr>
              <p:nvPr>
                <p:custDataLst>
                  <p:tags r:id="rId64"/>
                </p:custDataLst>
              </p:nvPr>
            </p:nvSpPr>
            <p:spPr bwMode="auto">
              <a:xfrm>
                <a:off x="7088188" y="3627438"/>
                <a:ext cx="1557338" cy="403225"/>
              </a:xfrm>
              <a:custGeom>
                <a:gdLst>
                  <a:gd name="T0" fmla="*/ 2147483647 w 981"/>
                  <a:gd name="T1" fmla="*/ 40322503 h 254"/>
                  <a:gd name="T2" fmla="*/ 2147483647 w 981"/>
                  <a:gd name="T3" fmla="*/ 599797242 h 254"/>
                  <a:gd name="T4" fmla="*/ 40322515 w 981"/>
                  <a:gd name="T5" fmla="*/ 599797242 h 254"/>
                  <a:gd name="T6" fmla="*/ 40322515 w 981"/>
                  <a:gd name="T7" fmla="*/ 40322503 h 254"/>
                  <a:gd name="T8" fmla="*/ 2147483647 w 981"/>
                  <a:gd name="T9" fmla="*/ 40322503 h 254"/>
                  <a:gd name="T10" fmla="*/ 2147483647 w 981"/>
                  <a:gd name="T11" fmla="*/ 0 h 254"/>
                  <a:gd name="T12" fmla="*/ 2147483647 w 981"/>
                  <a:gd name="T13" fmla="*/ 0 h 254"/>
                  <a:gd name="T14" fmla="*/ 40322515 w 981"/>
                  <a:gd name="T15" fmla="*/ 0 h 254"/>
                  <a:gd name="T16" fmla="*/ 0 w 981"/>
                  <a:gd name="T17" fmla="*/ 0 h 254"/>
                  <a:gd name="T18" fmla="*/ 0 w 981"/>
                  <a:gd name="T19" fmla="*/ 40322503 h 254"/>
                  <a:gd name="T20" fmla="*/ 0 w 981"/>
                  <a:gd name="T21" fmla="*/ 599797242 h 254"/>
                  <a:gd name="T22" fmla="*/ 0 w 981"/>
                  <a:gd name="T23" fmla="*/ 640119732 h 254"/>
                  <a:gd name="T24" fmla="*/ 40322515 w 981"/>
                  <a:gd name="T25" fmla="*/ 640119732 h 254"/>
                  <a:gd name="T26" fmla="*/ 2147483647 w 981"/>
                  <a:gd name="T27" fmla="*/ 640119732 h 254"/>
                  <a:gd name="T28" fmla="*/ 2147483647 w 981"/>
                  <a:gd name="T29" fmla="*/ 640119732 h 254"/>
                  <a:gd name="T30" fmla="*/ 2147483647 w 981"/>
                  <a:gd name="T31" fmla="*/ 599797242 h 254"/>
                  <a:gd name="T32" fmla="*/ 2147483647 w 981"/>
                  <a:gd name="T33" fmla="*/ 40322503 h 254"/>
                  <a:gd name="T34" fmla="*/ 2147483647 w 981"/>
                  <a:gd name="T35" fmla="*/ 0 h 254"/>
                  <a:gd name="T36" fmla="*/ 2147483647 w 981"/>
                  <a:gd name="T37" fmla="*/ 0 h 25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981"/>
                  <a:gd name="T58" fmla="*/ 0 h 254"/>
                  <a:gd name="T59" fmla="*/ 981 w 981"/>
                  <a:gd name="T60" fmla="*/ 254 h 254"/>
                </a:gdLst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981" h="254">
                    <a:moveTo>
                      <a:pt x="965" y="16"/>
                    </a:moveTo>
                    <a:lnTo>
                      <a:pt x="965" y="238"/>
                    </a:lnTo>
                    <a:lnTo>
                      <a:pt x="16" y="238"/>
                    </a:lnTo>
                    <a:lnTo>
                      <a:pt x="16" y="16"/>
                    </a:lnTo>
                    <a:lnTo>
                      <a:pt x="965" y="16"/>
                    </a:lnTo>
                    <a:moveTo>
                      <a:pt x="981" y="0"/>
                    </a:moveTo>
                    <a:lnTo>
                      <a:pt x="965" y="0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0" y="238"/>
                    </a:lnTo>
                    <a:lnTo>
                      <a:pt x="0" y="254"/>
                    </a:lnTo>
                    <a:lnTo>
                      <a:pt x="16" y="254"/>
                    </a:lnTo>
                    <a:lnTo>
                      <a:pt x="965" y="254"/>
                    </a:lnTo>
                    <a:lnTo>
                      <a:pt x="981" y="254"/>
                    </a:lnTo>
                    <a:lnTo>
                      <a:pt x="981" y="238"/>
                    </a:lnTo>
                    <a:lnTo>
                      <a:pt x="981" y="16"/>
                    </a:lnTo>
                    <a:lnTo>
                      <a:pt x="98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17" name="Freeform 48"/>
              <p:cNvSpPr/>
              <p:nvPr>
                <p:custDataLst>
                  <p:tags r:id="rId65"/>
                </p:custDataLst>
              </p:nvPr>
            </p:nvSpPr>
            <p:spPr bwMode="auto">
              <a:xfrm>
                <a:off x="7019925" y="3602038"/>
                <a:ext cx="1668463" cy="450850"/>
              </a:xfrm>
              <a:custGeom>
                <a:gdLst>
                  <a:gd name="T0" fmla="*/ 612809978 w 393"/>
                  <a:gd name="T1" fmla="*/ 1917601135 h 106"/>
                  <a:gd name="T2" fmla="*/ 612809978 w 393"/>
                  <a:gd name="T3" fmla="*/ 1917601135 h 106"/>
                  <a:gd name="T4" fmla="*/ 0 w 393"/>
                  <a:gd name="T5" fmla="*/ 958800568 h 106"/>
                  <a:gd name="T6" fmla="*/ 612809978 w 393"/>
                  <a:gd name="T7" fmla="*/ 0 h 106"/>
                  <a:gd name="T8" fmla="*/ 612809978 w 393"/>
                  <a:gd name="T9" fmla="*/ 0 h 106"/>
                  <a:gd name="T10" fmla="*/ 2147483647 w 393"/>
                  <a:gd name="T11" fmla="*/ 0 h 106"/>
                  <a:gd name="T12" fmla="*/ 2147483647 w 393"/>
                  <a:gd name="T13" fmla="*/ 361811407 h 106"/>
                  <a:gd name="T14" fmla="*/ 1153527942 w 393"/>
                  <a:gd name="T15" fmla="*/ 361811407 h 106"/>
                  <a:gd name="T16" fmla="*/ 666884295 w 393"/>
                  <a:gd name="T17" fmla="*/ 958800568 h 106"/>
                  <a:gd name="T18" fmla="*/ 1153527942 w 393"/>
                  <a:gd name="T19" fmla="*/ 1555789861 h 106"/>
                  <a:gd name="T20" fmla="*/ 2147483647 w 393"/>
                  <a:gd name="T21" fmla="*/ 1555789861 h 106"/>
                  <a:gd name="T22" fmla="*/ 2147483647 w 393"/>
                  <a:gd name="T23" fmla="*/ 1917601135 h 106"/>
                  <a:gd name="T24" fmla="*/ 612809978 w 393"/>
                  <a:gd name="T25" fmla="*/ 1917601135 h 10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93"/>
                  <a:gd name="T40" fmla="*/ 0 h 106"/>
                  <a:gd name="T41" fmla="*/ 393 w 393"/>
                  <a:gd name="T42" fmla="*/ 106 h 10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93" h="105">
                    <a:moveTo>
                      <a:pt x="34" y="106"/>
                    </a:moveTo>
                    <a:cubicBezTo>
                      <a:pt x="34" y="106"/>
                      <a:pt x="34" y="106"/>
                      <a:pt x="34" y="106"/>
                    </a:cubicBezTo>
                    <a:cubicBezTo>
                      <a:pt x="34" y="105"/>
                      <a:pt x="0" y="99"/>
                      <a:pt x="0" y="53"/>
                    </a:cubicBezTo>
                    <a:cubicBezTo>
                      <a:pt x="0" y="7"/>
                      <a:pt x="34" y="1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93" y="0"/>
                      <a:pt x="393" y="0"/>
                      <a:pt x="393" y="0"/>
                    </a:cubicBezTo>
                    <a:cubicBezTo>
                      <a:pt x="393" y="20"/>
                      <a:pt x="393" y="20"/>
                      <a:pt x="393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2" y="20"/>
                      <a:pt x="37" y="25"/>
                      <a:pt x="37" y="53"/>
                    </a:cubicBezTo>
                    <a:cubicBezTo>
                      <a:pt x="37" y="82"/>
                      <a:pt x="63" y="86"/>
                      <a:pt x="64" y="86"/>
                    </a:cubicBezTo>
                    <a:cubicBezTo>
                      <a:pt x="393" y="86"/>
                      <a:pt x="393" y="86"/>
                      <a:pt x="393" y="86"/>
                    </a:cubicBezTo>
                    <a:cubicBezTo>
                      <a:pt x="393" y="106"/>
                      <a:pt x="393" y="106"/>
                      <a:pt x="393" y="106"/>
                    </a:cubicBezTo>
                    <a:lnTo>
                      <a:pt x="34" y="106"/>
                    </a:lnTo>
                    <a:close/>
                  </a:path>
                </a:pathLst>
              </a:custGeom>
              <a:solidFill>
                <a:srgbClr val="6F98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18" name="Freeform 49"/>
              <p:cNvSpPr>
                <a:spLocks noEditPoints="1"/>
              </p:cNvSpPr>
              <p:nvPr>
                <p:custDataLst>
                  <p:tags r:id="rId66"/>
                </p:custDataLst>
              </p:nvPr>
            </p:nvSpPr>
            <p:spPr bwMode="auto">
              <a:xfrm>
                <a:off x="7007225" y="3589338"/>
                <a:ext cx="1693863" cy="476250"/>
              </a:xfrm>
              <a:custGeom>
                <a:gdLst>
                  <a:gd name="T0" fmla="*/ 2147483647 w 399"/>
                  <a:gd name="T1" fmla="*/ 108487202 h 112"/>
                  <a:gd name="T2" fmla="*/ 2147483647 w 399"/>
                  <a:gd name="T3" fmla="*/ 361631117 h 112"/>
                  <a:gd name="T4" fmla="*/ 1207495236 w 399"/>
                  <a:gd name="T5" fmla="*/ 361631117 h 112"/>
                  <a:gd name="T6" fmla="*/ 666825953 w 399"/>
                  <a:gd name="T7" fmla="*/ 1012562769 h 112"/>
                  <a:gd name="T8" fmla="*/ 1207495236 w 399"/>
                  <a:gd name="T9" fmla="*/ 1663494554 h 112"/>
                  <a:gd name="T10" fmla="*/ 2147483647 w 399"/>
                  <a:gd name="T11" fmla="*/ 1663494554 h 112"/>
                  <a:gd name="T12" fmla="*/ 2147483647 w 399"/>
                  <a:gd name="T13" fmla="*/ 1916638369 h 112"/>
                  <a:gd name="T14" fmla="*/ 666825953 w 399"/>
                  <a:gd name="T15" fmla="*/ 1916638369 h 112"/>
                  <a:gd name="T16" fmla="*/ 108135535 w 399"/>
                  <a:gd name="T17" fmla="*/ 1012562769 h 112"/>
                  <a:gd name="T18" fmla="*/ 666825953 w 399"/>
                  <a:gd name="T19" fmla="*/ 108487202 h 112"/>
                  <a:gd name="T20" fmla="*/ 2147483647 w 399"/>
                  <a:gd name="T21" fmla="*/ 108487202 h 112"/>
                  <a:gd name="T22" fmla="*/ 2147483647 w 399"/>
                  <a:gd name="T23" fmla="*/ 0 h 112"/>
                  <a:gd name="T24" fmla="*/ 2147483647 w 399"/>
                  <a:gd name="T25" fmla="*/ 0 h 112"/>
                  <a:gd name="T26" fmla="*/ 666825953 w 399"/>
                  <a:gd name="T27" fmla="*/ 0 h 112"/>
                  <a:gd name="T28" fmla="*/ 666825953 w 399"/>
                  <a:gd name="T29" fmla="*/ 0 h 112"/>
                  <a:gd name="T30" fmla="*/ 648804784 w 399"/>
                  <a:gd name="T31" fmla="*/ 0 h 112"/>
                  <a:gd name="T32" fmla="*/ 0 w 399"/>
                  <a:gd name="T33" fmla="*/ 1012562769 h 112"/>
                  <a:gd name="T34" fmla="*/ 648804784 w 399"/>
                  <a:gd name="T35" fmla="*/ 2007045052 h 112"/>
                  <a:gd name="T36" fmla="*/ 666825953 w 399"/>
                  <a:gd name="T37" fmla="*/ 2025125538 h 112"/>
                  <a:gd name="T38" fmla="*/ 666825953 w 399"/>
                  <a:gd name="T39" fmla="*/ 2025125538 h 112"/>
                  <a:gd name="T40" fmla="*/ 2147483647 w 399"/>
                  <a:gd name="T41" fmla="*/ 2025125538 h 112"/>
                  <a:gd name="T42" fmla="*/ 2147483647 w 399"/>
                  <a:gd name="T43" fmla="*/ 2025125538 h 112"/>
                  <a:gd name="T44" fmla="*/ 2147483647 w 399"/>
                  <a:gd name="T45" fmla="*/ 1916638369 h 112"/>
                  <a:gd name="T46" fmla="*/ 2147483647 w 399"/>
                  <a:gd name="T47" fmla="*/ 1663494554 h 112"/>
                  <a:gd name="T48" fmla="*/ 2147483647 w 399"/>
                  <a:gd name="T49" fmla="*/ 1555007385 h 112"/>
                  <a:gd name="T50" fmla="*/ 2147483647 w 399"/>
                  <a:gd name="T51" fmla="*/ 1555007385 h 112"/>
                  <a:gd name="T52" fmla="*/ 1207495236 w 399"/>
                  <a:gd name="T53" fmla="*/ 1555007385 h 112"/>
                  <a:gd name="T54" fmla="*/ 774961454 w 399"/>
                  <a:gd name="T55" fmla="*/ 1012562769 h 112"/>
                  <a:gd name="T56" fmla="*/ 1207495236 w 399"/>
                  <a:gd name="T57" fmla="*/ 470118286 h 112"/>
                  <a:gd name="T58" fmla="*/ 2147483647 w 399"/>
                  <a:gd name="T59" fmla="*/ 470118286 h 112"/>
                  <a:gd name="T60" fmla="*/ 2147483647 w 399"/>
                  <a:gd name="T61" fmla="*/ 470118286 h 112"/>
                  <a:gd name="T62" fmla="*/ 2147483647 w 399"/>
                  <a:gd name="T63" fmla="*/ 361631117 h 112"/>
                  <a:gd name="T64" fmla="*/ 2147483647 w 399"/>
                  <a:gd name="T65" fmla="*/ 108487202 h 112"/>
                  <a:gd name="T66" fmla="*/ 2147483647 w 399"/>
                  <a:gd name="T67" fmla="*/ 0 h 11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399"/>
                  <a:gd name="T103" fmla="*/ 0 h 112"/>
                  <a:gd name="T104" fmla="*/ 399 w 399"/>
                  <a:gd name="T105" fmla="*/ 112 h 112"/>
                </a:gdLst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399" h="112">
                    <a:moveTo>
                      <a:pt x="393" y="6"/>
                    </a:moveTo>
                    <a:cubicBezTo>
                      <a:pt x="393" y="20"/>
                      <a:pt x="393" y="20"/>
                      <a:pt x="393" y="20"/>
                    </a:cubicBezTo>
                    <a:cubicBezTo>
                      <a:pt x="67" y="20"/>
                      <a:pt x="67" y="20"/>
                      <a:pt x="67" y="20"/>
                    </a:cubicBezTo>
                    <a:cubicBezTo>
                      <a:pt x="67" y="20"/>
                      <a:pt x="37" y="24"/>
                      <a:pt x="37" y="56"/>
                    </a:cubicBezTo>
                    <a:cubicBezTo>
                      <a:pt x="37" y="88"/>
                      <a:pt x="67" y="92"/>
                      <a:pt x="67" y="92"/>
                    </a:cubicBezTo>
                    <a:cubicBezTo>
                      <a:pt x="393" y="92"/>
                      <a:pt x="393" y="92"/>
                      <a:pt x="393" y="92"/>
                    </a:cubicBezTo>
                    <a:cubicBezTo>
                      <a:pt x="393" y="106"/>
                      <a:pt x="393" y="106"/>
                      <a:pt x="393" y="106"/>
                    </a:cubicBezTo>
                    <a:cubicBezTo>
                      <a:pt x="37" y="106"/>
                      <a:pt x="37" y="106"/>
                      <a:pt x="37" y="106"/>
                    </a:cubicBezTo>
                    <a:cubicBezTo>
                      <a:pt x="37" y="106"/>
                      <a:pt x="6" y="100"/>
                      <a:pt x="6" y="56"/>
                    </a:cubicBezTo>
                    <a:cubicBezTo>
                      <a:pt x="6" y="12"/>
                      <a:pt x="37" y="6"/>
                      <a:pt x="37" y="6"/>
                    </a:cubicBezTo>
                    <a:cubicBezTo>
                      <a:pt x="393" y="6"/>
                      <a:pt x="393" y="6"/>
                      <a:pt x="393" y="6"/>
                    </a:cubicBezTo>
                    <a:moveTo>
                      <a:pt x="399" y="0"/>
                    </a:moveTo>
                    <a:cubicBezTo>
                      <a:pt x="393" y="0"/>
                      <a:pt x="393" y="0"/>
                      <a:pt x="393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1"/>
                      <a:pt x="0" y="7"/>
                      <a:pt x="0" y="56"/>
                    </a:cubicBezTo>
                    <a:cubicBezTo>
                      <a:pt x="0" y="105"/>
                      <a:pt x="36" y="111"/>
                      <a:pt x="36" y="111"/>
                    </a:cubicBezTo>
                    <a:cubicBezTo>
                      <a:pt x="37" y="112"/>
                      <a:pt x="37" y="112"/>
                      <a:pt x="37" y="112"/>
                    </a:cubicBezTo>
                    <a:cubicBezTo>
                      <a:pt x="37" y="112"/>
                      <a:pt x="37" y="112"/>
                      <a:pt x="37" y="112"/>
                    </a:cubicBezTo>
                    <a:cubicBezTo>
                      <a:pt x="393" y="112"/>
                      <a:pt x="393" y="112"/>
                      <a:pt x="393" y="112"/>
                    </a:cubicBezTo>
                    <a:cubicBezTo>
                      <a:pt x="399" y="112"/>
                      <a:pt x="399" y="112"/>
                      <a:pt x="399" y="112"/>
                    </a:cubicBezTo>
                    <a:cubicBezTo>
                      <a:pt x="399" y="106"/>
                      <a:pt x="399" y="106"/>
                      <a:pt x="399" y="106"/>
                    </a:cubicBezTo>
                    <a:cubicBezTo>
                      <a:pt x="399" y="92"/>
                      <a:pt x="399" y="92"/>
                      <a:pt x="399" y="92"/>
                    </a:cubicBezTo>
                    <a:cubicBezTo>
                      <a:pt x="399" y="86"/>
                      <a:pt x="399" y="86"/>
                      <a:pt x="399" y="86"/>
                    </a:cubicBezTo>
                    <a:cubicBezTo>
                      <a:pt x="393" y="86"/>
                      <a:pt x="393" y="86"/>
                      <a:pt x="393" y="86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64" y="86"/>
                      <a:pt x="43" y="81"/>
                      <a:pt x="43" y="56"/>
                    </a:cubicBezTo>
                    <a:cubicBezTo>
                      <a:pt x="43" y="31"/>
                      <a:pt x="64" y="26"/>
                      <a:pt x="67" y="26"/>
                    </a:cubicBezTo>
                    <a:cubicBezTo>
                      <a:pt x="393" y="26"/>
                      <a:pt x="393" y="26"/>
                      <a:pt x="393" y="26"/>
                    </a:cubicBezTo>
                    <a:cubicBezTo>
                      <a:pt x="399" y="26"/>
                      <a:pt x="399" y="26"/>
                      <a:pt x="399" y="26"/>
                    </a:cubicBezTo>
                    <a:cubicBezTo>
                      <a:pt x="399" y="20"/>
                      <a:pt x="399" y="20"/>
                      <a:pt x="399" y="20"/>
                    </a:cubicBezTo>
                    <a:cubicBezTo>
                      <a:pt x="399" y="6"/>
                      <a:pt x="399" y="6"/>
                      <a:pt x="399" y="6"/>
                    </a:cubicBezTo>
                    <a:cubicBezTo>
                      <a:pt x="399" y="0"/>
                      <a:pt x="399" y="0"/>
                      <a:pt x="399" y="0"/>
                    </a:cubicBezTo>
                    <a:close/>
                  </a:path>
                </a:pathLst>
              </a:custGeom>
              <a:solidFill>
                <a:srgbClr val="523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19" name="Freeform 50"/>
              <p:cNvSpPr/>
              <p:nvPr>
                <p:custDataLst>
                  <p:tags r:id="rId67"/>
                </p:custDataLst>
              </p:nvPr>
            </p:nvSpPr>
            <p:spPr bwMode="auto">
              <a:xfrm>
                <a:off x="7202488" y="3781426"/>
                <a:ext cx="1430338" cy="46038"/>
              </a:xfrm>
              <a:custGeom>
                <a:gdLst>
                  <a:gd name="T0" fmla="*/ 144116117 w 337"/>
                  <a:gd name="T1" fmla="*/ 192681584 h 11"/>
                  <a:gd name="T2" fmla="*/ 0 w 337"/>
                  <a:gd name="T3" fmla="*/ 105100565 h 11"/>
                  <a:gd name="T4" fmla="*/ 144116117 w 337"/>
                  <a:gd name="T5" fmla="*/ 0 h 11"/>
                  <a:gd name="T6" fmla="*/ 2147483647 w 337"/>
                  <a:gd name="T7" fmla="*/ 0 h 11"/>
                  <a:gd name="T8" fmla="*/ 2147483647 w 337"/>
                  <a:gd name="T9" fmla="*/ 105100565 h 11"/>
                  <a:gd name="T10" fmla="*/ 2147483647 w 337"/>
                  <a:gd name="T11" fmla="*/ 192681584 h 11"/>
                  <a:gd name="T12" fmla="*/ 144116117 w 337"/>
                  <a:gd name="T13" fmla="*/ 192681584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7"/>
                  <a:gd name="T22" fmla="*/ 0 h 11"/>
                  <a:gd name="T23" fmla="*/ 337 w 337"/>
                  <a:gd name="T24" fmla="*/ 11 h 11"/>
                </a:gdLst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7" h="11">
                    <a:moveTo>
                      <a:pt x="8" y="11"/>
                    </a:moveTo>
                    <a:cubicBezTo>
                      <a:pt x="3" y="11"/>
                      <a:pt x="0" y="9"/>
                      <a:pt x="0" y="6"/>
                    </a:cubicBezTo>
                    <a:cubicBezTo>
                      <a:pt x="0" y="2"/>
                      <a:pt x="3" y="0"/>
                      <a:pt x="8" y="0"/>
                    </a:cubicBezTo>
                    <a:cubicBezTo>
                      <a:pt x="329" y="0"/>
                      <a:pt x="329" y="0"/>
                      <a:pt x="329" y="0"/>
                    </a:cubicBezTo>
                    <a:cubicBezTo>
                      <a:pt x="334" y="0"/>
                      <a:pt x="337" y="2"/>
                      <a:pt x="337" y="6"/>
                    </a:cubicBezTo>
                    <a:cubicBezTo>
                      <a:pt x="337" y="9"/>
                      <a:pt x="334" y="11"/>
                      <a:pt x="329" y="11"/>
                    </a:cubicBezTo>
                    <a:lnTo>
                      <a:pt x="8" y="11"/>
                    </a:lnTo>
                    <a:close/>
                  </a:path>
                </a:pathLst>
              </a:custGeom>
              <a:solidFill>
                <a:srgbClr val="EDE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20" name="Freeform 51"/>
              <p:cNvSpPr>
                <a:spLocks noEditPoints="1"/>
              </p:cNvSpPr>
              <p:nvPr>
                <p:custDataLst>
                  <p:tags r:id="rId68"/>
                </p:custDataLst>
              </p:nvPr>
            </p:nvSpPr>
            <p:spPr bwMode="auto">
              <a:xfrm>
                <a:off x="7189788" y="3768726"/>
                <a:ext cx="1455738" cy="71438"/>
              </a:xfrm>
              <a:custGeom>
                <a:gdLst>
                  <a:gd name="T0" fmla="*/ 2147483647 w 343"/>
                  <a:gd name="T1" fmla="*/ 105950944 h 17"/>
                  <a:gd name="T2" fmla="*/ 2147483647 w 343"/>
                  <a:gd name="T3" fmla="*/ 158928533 h 17"/>
                  <a:gd name="T4" fmla="*/ 2147483647 w 343"/>
                  <a:gd name="T5" fmla="*/ 194248305 h 17"/>
                  <a:gd name="T6" fmla="*/ 198137397 w 343"/>
                  <a:gd name="T7" fmla="*/ 194248305 h 17"/>
                  <a:gd name="T8" fmla="*/ 108076870 w 343"/>
                  <a:gd name="T9" fmla="*/ 158928533 h 17"/>
                  <a:gd name="T10" fmla="*/ 198137397 w 343"/>
                  <a:gd name="T11" fmla="*/ 105950944 h 17"/>
                  <a:gd name="T12" fmla="*/ 2147483647 w 343"/>
                  <a:gd name="T13" fmla="*/ 105950944 h 17"/>
                  <a:gd name="T14" fmla="*/ 2147483647 w 343"/>
                  <a:gd name="T15" fmla="*/ 0 h 17"/>
                  <a:gd name="T16" fmla="*/ 198137397 w 343"/>
                  <a:gd name="T17" fmla="*/ 0 h 17"/>
                  <a:gd name="T18" fmla="*/ 0 w 343"/>
                  <a:gd name="T19" fmla="*/ 158928533 h 17"/>
                  <a:gd name="T20" fmla="*/ 198137397 w 343"/>
                  <a:gd name="T21" fmla="*/ 300199282 h 17"/>
                  <a:gd name="T22" fmla="*/ 2147483647 w 343"/>
                  <a:gd name="T23" fmla="*/ 300199282 h 17"/>
                  <a:gd name="T24" fmla="*/ 2147483647 w 343"/>
                  <a:gd name="T25" fmla="*/ 158928533 h 17"/>
                  <a:gd name="T26" fmla="*/ 2147483647 w 343"/>
                  <a:gd name="T27" fmla="*/ 0 h 1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43"/>
                  <a:gd name="T43" fmla="*/ 0 h 17"/>
                  <a:gd name="T44" fmla="*/ 343 w 343"/>
                  <a:gd name="T45" fmla="*/ 17 h 17"/>
                </a:gdLst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43" h="17">
                    <a:moveTo>
                      <a:pt x="332" y="6"/>
                    </a:moveTo>
                    <a:cubicBezTo>
                      <a:pt x="335" y="6"/>
                      <a:pt x="337" y="7"/>
                      <a:pt x="337" y="9"/>
                    </a:cubicBezTo>
                    <a:cubicBezTo>
                      <a:pt x="337" y="10"/>
                      <a:pt x="335" y="11"/>
                      <a:pt x="332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8" y="11"/>
                      <a:pt x="6" y="10"/>
                      <a:pt x="6" y="9"/>
                    </a:cubicBezTo>
                    <a:cubicBezTo>
                      <a:pt x="6" y="7"/>
                      <a:pt x="8" y="6"/>
                      <a:pt x="11" y="6"/>
                    </a:cubicBezTo>
                    <a:cubicBezTo>
                      <a:pt x="332" y="6"/>
                      <a:pt x="332" y="6"/>
                      <a:pt x="332" y="6"/>
                    </a:cubicBezTo>
                    <a:moveTo>
                      <a:pt x="332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4"/>
                      <a:pt x="0" y="9"/>
                    </a:cubicBezTo>
                    <a:cubicBezTo>
                      <a:pt x="0" y="14"/>
                      <a:pt x="5" y="17"/>
                      <a:pt x="11" y="17"/>
                    </a:cubicBezTo>
                    <a:cubicBezTo>
                      <a:pt x="332" y="17"/>
                      <a:pt x="332" y="17"/>
                      <a:pt x="332" y="17"/>
                    </a:cubicBezTo>
                    <a:cubicBezTo>
                      <a:pt x="339" y="17"/>
                      <a:pt x="343" y="14"/>
                      <a:pt x="343" y="9"/>
                    </a:cubicBezTo>
                    <a:cubicBezTo>
                      <a:pt x="343" y="4"/>
                      <a:pt x="339" y="0"/>
                      <a:pt x="332" y="0"/>
                    </a:cubicBezTo>
                    <a:close/>
                  </a:path>
                </a:pathLst>
              </a:custGeom>
              <a:solidFill>
                <a:srgbClr val="523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21" name="Freeform 52"/>
              <p:cNvSpPr/>
              <p:nvPr>
                <p:custDataLst>
                  <p:tags r:id="rId69"/>
                </p:custDataLst>
              </p:nvPr>
            </p:nvSpPr>
            <p:spPr bwMode="auto">
              <a:xfrm>
                <a:off x="7202488" y="3827463"/>
                <a:ext cx="1430338" cy="50800"/>
              </a:xfrm>
              <a:custGeom>
                <a:gdLst>
                  <a:gd name="T0" fmla="*/ 144116117 w 337"/>
                  <a:gd name="T1" fmla="*/ 215053331 h 12"/>
                  <a:gd name="T2" fmla="*/ 0 w 337"/>
                  <a:gd name="T3" fmla="*/ 107526666 h 12"/>
                  <a:gd name="T4" fmla="*/ 144116117 w 337"/>
                  <a:gd name="T5" fmla="*/ 0 h 12"/>
                  <a:gd name="T6" fmla="*/ 2147483647 w 337"/>
                  <a:gd name="T7" fmla="*/ 0 h 12"/>
                  <a:gd name="T8" fmla="*/ 2147483647 w 337"/>
                  <a:gd name="T9" fmla="*/ 107526666 h 12"/>
                  <a:gd name="T10" fmla="*/ 2147483647 w 337"/>
                  <a:gd name="T11" fmla="*/ 215053331 h 12"/>
                  <a:gd name="T12" fmla="*/ 144116117 w 337"/>
                  <a:gd name="T13" fmla="*/ 215053331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7"/>
                  <a:gd name="T22" fmla="*/ 0 h 12"/>
                  <a:gd name="T23" fmla="*/ 337 w 337"/>
                  <a:gd name="T24" fmla="*/ 12 h 12"/>
                </a:gdLst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7" h="12">
                    <a:moveTo>
                      <a:pt x="8" y="12"/>
                    </a:moveTo>
                    <a:cubicBezTo>
                      <a:pt x="3" y="12"/>
                      <a:pt x="0" y="9"/>
                      <a:pt x="0" y="6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329" y="0"/>
                      <a:pt x="329" y="0"/>
                      <a:pt x="329" y="0"/>
                    </a:cubicBezTo>
                    <a:cubicBezTo>
                      <a:pt x="334" y="0"/>
                      <a:pt x="337" y="3"/>
                      <a:pt x="337" y="6"/>
                    </a:cubicBezTo>
                    <a:cubicBezTo>
                      <a:pt x="337" y="9"/>
                      <a:pt x="334" y="12"/>
                      <a:pt x="329" y="12"/>
                    </a:cubicBezTo>
                    <a:lnTo>
                      <a:pt x="8" y="12"/>
                    </a:lnTo>
                    <a:close/>
                  </a:path>
                </a:pathLst>
              </a:custGeom>
              <a:solidFill>
                <a:srgbClr val="EDE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22" name="Freeform 53"/>
              <p:cNvSpPr>
                <a:spLocks noEditPoints="1"/>
              </p:cNvSpPr>
              <p:nvPr>
                <p:custDataLst>
                  <p:tags r:id="rId70"/>
                </p:custDataLst>
              </p:nvPr>
            </p:nvSpPr>
            <p:spPr bwMode="auto">
              <a:xfrm>
                <a:off x="7189788" y="3814763"/>
                <a:ext cx="1455738" cy="76200"/>
              </a:xfrm>
              <a:custGeom>
                <a:gdLst>
                  <a:gd name="T0" fmla="*/ 2147483647 w 343"/>
                  <a:gd name="T1" fmla="*/ 107526654 h 18"/>
                  <a:gd name="T2" fmla="*/ 2147483647 w 343"/>
                  <a:gd name="T3" fmla="*/ 161289998 h 18"/>
                  <a:gd name="T4" fmla="*/ 2147483647 w 343"/>
                  <a:gd name="T5" fmla="*/ 215053308 h 18"/>
                  <a:gd name="T6" fmla="*/ 198137397 w 343"/>
                  <a:gd name="T7" fmla="*/ 215053308 h 18"/>
                  <a:gd name="T8" fmla="*/ 108076870 w 343"/>
                  <a:gd name="T9" fmla="*/ 161289998 h 18"/>
                  <a:gd name="T10" fmla="*/ 198137397 w 343"/>
                  <a:gd name="T11" fmla="*/ 107526654 h 18"/>
                  <a:gd name="T12" fmla="*/ 2147483647 w 343"/>
                  <a:gd name="T13" fmla="*/ 107526654 h 18"/>
                  <a:gd name="T14" fmla="*/ 2147483647 w 343"/>
                  <a:gd name="T15" fmla="*/ 0 h 18"/>
                  <a:gd name="T16" fmla="*/ 198137397 w 343"/>
                  <a:gd name="T17" fmla="*/ 0 h 18"/>
                  <a:gd name="T18" fmla="*/ 0 w 343"/>
                  <a:gd name="T19" fmla="*/ 161289998 h 18"/>
                  <a:gd name="T20" fmla="*/ 198137397 w 343"/>
                  <a:gd name="T21" fmla="*/ 322579996 h 18"/>
                  <a:gd name="T22" fmla="*/ 2147483647 w 343"/>
                  <a:gd name="T23" fmla="*/ 322579996 h 18"/>
                  <a:gd name="T24" fmla="*/ 2147483647 w 343"/>
                  <a:gd name="T25" fmla="*/ 161289998 h 18"/>
                  <a:gd name="T26" fmla="*/ 2147483647 w 343"/>
                  <a:gd name="T27" fmla="*/ 0 h 1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43"/>
                  <a:gd name="T43" fmla="*/ 0 h 18"/>
                  <a:gd name="T44" fmla="*/ 343 w 343"/>
                  <a:gd name="T45" fmla="*/ 18 h 18"/>
                </a:gdLst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43" h="18">
                    <a:moveTo>
                      <a:pt x="332" y="6"/>
                    </a:moveTo>
                    <a:cubicBezTo>
                      <a:pt x="335" y="6"/>
                      <a:pt x="337" y="7"/>
                      <a:pt x="337" y="9"/>
                    </a:cubicBezTo>
                    <a:cubicBezTo>
                      <a:pt x="337" y="11"/>
                      <a:pt x="335" y="12"/>
                      <a:pt x="332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8" y="12"/>
                      <a:pt x="6" y="11"/>
                      <a:pt x="6" y="9"/>
                    </a:cubicBezTo>
                    <a:cubicBezTo>
                      <a:pt x="6" y="7"/>
                      <a:pt x="8" y="6"/>
                      <a:pt x="11" y="6"/>
                    </a:cubicBezTo>
                    <a:cubicBezTo>
                      <a:pt x="332" y="6"/>
                      <a:pt x="332" y="6"/>
                      <a:pt x="332" y="6"/>
                    </a:cubicBezTo>
                    <a:moveTo>
                      <a:pt x="332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4"/>
                      <a:pt x="0" y="9"/>
                    </a:cubicBezTo>
                    <a:cubicBezTo>
                      <a:pt x="0" y="14"/>
                      <a:pt x="5" y="18"/>
                      <a:pt x="11" y="18"/>
                    </a:cubicBezTo>
                    <a:cubicBezTo>
                      <a:pt x="332" y="18"/>
                      <a:pt x="332" y="18"/>
                      <a:pt x="332" y="18"/>
                    </a:cubicBezTo>
                    <a:cubicBezTo>
                      <a:pt x="339" y="18"/>
                      <a:pt x="343" y="14"/>
                      <a:pt x="343" y="9"/>
                    </a:cubicBezTo>
                    <a:cubicBezTo>
                      <a:pt x="343" y="4"/>
                      <a:pt x="339" y="0"/>
                      <a:pt x="332" y="0"/>
                    </a:cubicBezTo>
                    <a:close/>
                  </a:path>
                </a:pathLst>
              </a:custGeom>
              <a:solidFill>
                <a:srgbClr val="523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23" name="Freeform 54"/>
              <p:cNvSpPr/>
              <p:nvPr>
                <p:custDataLst>
                  <p:tags r:id="rId71"/>
                </p:custDataLst>
              </p:nvPr>
            </p:nvSpPr>
            <p:spPr bwMode="auto">
              <a:xfrm>
                <a:off x="7237413" y="3873501"/>
                <a:ext cx="1395413" cy="52388"/>
              </a:xfrm>
              <a:custGeom>
                <a:gdLst>
                  <a:gd name="T0" fmla="*/ 143914172 w 329"/>
                  <a:gd name="T1" fmla="*/ 228708541 h 12"/>
                  <a:gd name="T2" fmla="*/ 0 w 329"/>
                  <a:gd name="T3" fmla="*/ 114354270 h 12"/>
                  <a:gd name="T4" fmla="*/ 143914172 w 329"/>
                  <a:gd name="T5" fmla="*/ 0 h 12"/>
                  <a:gd name="T6" fmla="*/ 2147483647 w 329"/>
                  <a:gd name="T7" fmla="*/ 0 h 12"/>
                  <a:gd name="T8" fmla="*/ 2147483647 w 329"/>
                  <a:gd name="T9" fmla="*/ 114354270 h 12"/>
                  <a:gd name="T10" fmla="*/ 2147483647 w 329"/>
                  <a:gd name="T11" fmla="*/ 228708541 h 12"/>
                  <a:gd name="T12" fmla="*/ 143914172 w 329"/>
                  <a:gd name="T13" fmla="*/ 228708541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29"/>
                  <a:gd name="T22" fmla="*/ 0 h 12"/>
                  <a:gd name="T23" fmla="*/ 329 w 329"/>
                  <a:gd name="T24" fmla="*/ 12 h 12"/>
                </a:gdLst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29" h="12">
                    <a:moveTo>
                      <a:pt x="8" y="12"/>
                    </a:moveTo>
                    <a:cubicBezTo>
                      <a:pt x="3" y="12"/>
                      <a:pt x="0" y="10"/>
                      <a:pt x="0" y="6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321" y="0"/>
                      <a:pt x="321" y="0"/>
                      <a:pt x="321" y="0"/>
                    </a:cubicBezTo>
                    <a:cubicBezTo>
                      <a:pt x="326" y="0"/>
                      <a:pt x="329" y="3"/>
                      <a:pt x="329" y="6"/>
                    </a:cubicBezTo>
                    <a:cubicBezTo>
                      <a:pt x="329" y="10"/>
                      <a:pt x="326" y="12"/>
                      <a:pt x="321" y="12"/>
                    </a:cubicBezTo>
                    <a:lnTo>
                      <a:pt x="8" y="12"/>
                    </a:lnTo>
                    <a:close/>
                  </a:path>
                </a:pathLst>
              </a:custGeom>
              <a:solidFill>
                <a:srgbClr val="EDE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24" name="Freeform 55"/>
              <p:cNvSpPr>
                <a:spLocks noEditPoints="1"/>
              </p:cNvSpPr>
              <p:nvPr>
                <p:custDataLst>
                  <p:tags r:id="rId72"/>
                </p:custDataLst>
              </p:nvPr>
            </p:nvSpPr>
            <p:spPr bwMode="auto">
              <a:xfrm>
                <a:off x="7224713" y="3860801"/>
                <a:ext cx="1420813" cy="77788"/>
              </a:xfrm>
              <a:custGeom>
                <a:gdLst>
                  <a:gd name="T0" fmla="*/ 2147483647 w 335"/>
                  <a:gd name="T1" fmla="*/ 112053600 h 18"/>
                  <a:gd name="T2" fmla="*/ 2147483647 w 335"/>
                  <a:gd name="T3" fmla="*/ 168082578 h 18"/>
                  <a:gd name="T4" fmla="*/ 2147483647 w 335"/>
                  <a:gd name="T5" fmla="*/ 224111522 h 18"/>
                  <a:gd name="T6" fmla="*/ 197870471 w 335"/>
                  <a:gd name="T7" fmla="*/ 224111522 h 18"/>
                  <a:gd name="T8" fmla="*/ 107926646 w 335"/>
                  <a:gd name="T9" fmla="*/ 168082578 h 18"/>
                  <a:gd name="T10" fmla="*/ 197870471 w 335"/>
                  <a:gd name="T11" fmla="*/ 112053600 h 18"/>
                  <a:gd name="T12" fmla="*/ 2147483647 w 335"/>
                  <a:gd name="T13" fmla="*/ 112053600 h 18"/>
                  <a:gd name="T14" fmla="*/ 2147483647 w 335"/>
                  <a:gd name="T15" fmla="*/ 0 h 18"/>
                  <a:gd name="T16" fmla="*/ 197870471 w 335"/>
                  <a:gd name="T17" fmla="*/ 0 h 18"/>
                  <a:gd name="T18" fmla="*/ 0 w 335"/>
                  <a:gd name="T19" fmla="*/ 168082578 h 18"/>
                  <a:gd name="T20" fmla="*/ 197870471 w 335"/>
                  <a:gd name="T21" fmla="*/ 336165156 h 18"/>
                  <a:gd name="T22" fmla="*/ 2147483647 w 335"/>
                  <a:gd name="T23" fmla="*/ 336165156 h 18"/>
                  <a:gd name="T24" fmla="*/ 2147483647 w 335"/>
                  <a:gd name="T25" fmla="*/ 168082578 h 18"/>
                  <a:gd name="T26" fmla="*/ 2147483647 w 335"/>
                  <a:gd name="T27" fmla="*/ 0 h 1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35"/>
                  <a:gd name="T43" fmla="*/ 0 h 18"/>
                  <a:gd name="T44" fmla="*/ 335 w 335"/>
                  <a:gd name="T45" fmla="*/ 18 h 18"/>
                </a:gdLst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35" h="18">
                    <a:moveTo>
                      <a:pt x="324" y="6"/>
                    </a:moveTo>
                    <a:cubicBezTo>
                      <a:pt x="327" y="6"/>
                      <a:pt x="329" y="8"/>
                      <a:pt x="329" y="9"/>
                    </a:cubicBezTo>
                    <a:cubicBezTo>
                      <a:pt x="329" y="11"/>
                      <a:pt x="327" y="12"/>
                      <a:pt x="324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8" y="12"/>
                      <a:pt x="6" y="11"/>
                      <a:pt x="6" y="9"/>
                    </a:cubicBezTo>
                    <a:cubicBezTo>
                      <a:pt x="6" y="8"/>
                      <a:pt x="8" y="6"/>
                      <a:pt x="11" y="6"/>
                    </a:cubicBezTo>
                    <a:cubicBezTo>
                      <a:pt x="324" y="6"/>
                      <a:pt x="324" y="6"/>
                      <a:pt x="324" y="6"/>
                    </a:cubicBezTo>
                    <a:moveTo>
                      <a:pt x="324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4"/>
                      <a:pt x="4" y="18"/>
                      <a:pt x="11" y="18"/>
                    </a:cubicBezTo>
                    <a:cubicBezTo>
                      <a:pt x="324" y="18"/>
                      <a:pt x="324" y="18"/>
                      <a:pt x="324" y="18"/>
                    </a:cubicBezTo>
                    <a:cubicBezTo>
                      <a:pt x="331" y="18"/>
                      <a:pt x="335" y="14"/>
                      <a:pt x="335" y="9"/>
                    </a:cubicBezTo>
                    <a:cubicBezTo>
                      <a:pt x="335" y="4"/>
                      <a:pt x="331" y="0"/>
                      <a:pt x="324" y="0"/>
                    </a:cubicBezTo>
                    <a:close/>
                  </a:path>
                </a:pathLst>
              </a:custGeom>
              <a:solidFill>
                <a:srgbClr val="523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25" name="Freeform 56"/>
              <p:cNvSpPr/>
              <p:nvPr>
                <p:custDataLst>
                  <p:tags r:id="rId73"/>
                </p:custDataLst>
              </p:nvPr>
            </p:nvSpPr>
            <p:spPr bwMode="auto">
              <a:xfrm>
                <a:off x="7275513" y="3925888"/>
                <a:ext cx="1357313" cy="46038"/>
              </a:xfrm>
              <a:custGeom>
                <a:gdLst>
                  <a:gd name="T0" fmla="*/ 143930330 w 320"/>
                  <a:gd name="T1" fmla="*/ 192681584 h 11"/>
                  <a:gd name="T2" fmla="*/ 0 w 320"/>
                  <a:gd name="T3" fmla="*/ 105100565 h 11"/>
                  <a:gd name="T4" fmla="*/ 143930330 w 320"/>
                  <a:gd name="T5" fmla="*/ 0 h 11"/>
                  <a:gd name="T6" fmla="*/ 2147483647 w 320"/>
                  <a:gd name="T7" fmla="*/ 0 h 11"/>
                  <a:gd name="T8" fmla="*/ 2147483647 w 320"/>
                  <a:gd name="T9" fmla="*/ 105100565 h 11"/>
                  <a:gd name="T10" fmla="*/ 2147483647 w 320"/>
                  <a:gd name="T11" fmla="*/ 192681584 h 11"/>
                  <a:gd name="T12" fmla="*/ 143930330 w 320"/>
                  <a:gd name="T13" fmla="*/ 192681584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20"/>
                  <a:gd name="T22" fmla="*/ 0 h 11"/>
                  <a:gd name="T23" fmla="*/ 320 w 320"/>
                  <a:gd name="T24" fmla="*/ 11 h 11"/>
                </a:gdLst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20" h="11">
                    <a:moveTo>
                      <a:pt x="8" y="11"/>
                    </a:moveTo>
                    <a:cubicBezTo>
                      <a:pt x="4" y="11"/>
                      <a:pt x="0" y="9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312" y="0"/>
                      <a:pt x="312" y="0"/>
                      <a:pt x="312" y="0"/>
                    </a:cubicBezTo>
                    <a:cubicBezTo>
                      <a:pt x="317" y="0"/>
                      <a:pt x="320" y="2"/>
                      <a:pt x="320" y="6"/>
                    </a:cubicBezTo>
                    <a:cubicBezTo>
                      <a:pt x="320" y="9"/>
                      <a:pt x="317" y="11"/>
                      <a:pt x="312" y="11"/>
                    </a:cubicBezTo>
                    <a:lnTo>
                      <a:pt x="8" y="11"/>
                    </a:lnTo>
                    <a:close/>
                  </a:path>
                </a:pathLst>
              </a:custGeom>
              <a:solidFill>
                <a:srgbClr val="EDE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26" name="Freeform 57"/>
              <p:cNvSpPr>
                <a:spLocks noEditPoints="1"/>
              </p:cNvSpPr>
              <p:nvPr>
                <p:custDataLst>
                  <p:tags r:id="rId74"/>
                </p:custDataLst>
              </p:nvPr>
            </p:nvSpPr>
            <p:spPr bwMode="auto">
              <a:xfrm>
                <a:off x="7262813" y="3913188"/>
                <a:ext cx="1382713" cy="71438"/>
              </a:xfrm>
              <a:custGeom>
                <a:gdLst>
                  <a:gd name="T0" fmla="*/ 2147483647 w 326"/>
                  <a:gd name="T1" fmla="*/ 105950944 h 17"/>
                  <a:gd name="T2" fmla="*/ 2147483647 w 326"/>
                  <a:gd name="T3" fmla="*/ 158928533 h 17"/>
                  <a:gd name="T4" fmla="*/ 2147483647 w 326"/>
                  <a:gd name="T5" fmla="*/ 194248305 h 17"/>
                  <a:gd name="T6" fmla="*/ 197889126 w 326"/>
                  <a:gd name="T7" fmla="*/ 194248305 h 17"/>
                  <a:gd name="T8" fmla="*/ 107940677 w 326"/>
                  <a:gd name="T9" fmla="*/ 158928533 h 17"/>
                  <a:gd name="T10" fmla="*/ 197889126 w 326"/>
                  <a:gd name="T11" fmla="*/ 105950944 h 17"/>
                  <a:gd name="T12" fmla="*/ 2147483647 w 326"/>
                  <a:gd name="T13" fmla="*/ 105950944 h 17"/>
                  <a:gd name="T14" fmla="*/ 2147483647 w 326"/>
                  <a:gd name="T15" fmla="*/ 0 h 17"/>
                  <a:gd name="T16" fmla="*/ 197889126 w 326"/>
                  <a:gd name="T17" fmla="*/ 0 h 17"/>
                  <a:gd name="T18" fmla="*/ 0 w 326"/>
                  <a:gd name="T19" fmla="*/ 158928533 h 17"/>
                  <a:gd name="T20" fmla="*/ 197889126 w 326"/>
                  <a:gd name="T21" fmla="*/ 300199282 h 17"/>
                  <a:gd name="T22" fmla="*/ 2147483647 w 326"/>
                  <a:gd name="T23" fmla="*/ 300199282 h 17"/>
                  <a:gd name="T24" fmla="*/ 2147483647 w 326"/>
                  <a:gd name="T25" fmla="*/ 158928533 h 17"/>
                  <a:gd name="T26" fmla="*/ 2147483647 w 326"/>
                  <a:gd name="T27" fmla="*/ 0 h 1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26"/>
                  <a:gd name="T43" fmla="*/ 0 h 17"/>
                  <a:gd name="T44" fmla="*/ 326 w 326"/>
                  <a:gd name="T45" fmla="*/ 17 h 17"/>
                </a:gdLst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26" h="17">
                    <a:moveTo>
                      <a:pt x="315" y="6"/>
                    </a:moveTo>
                    <a:cubicBezTo>
                      <a:pt x="318" y="6"/>
                      <a:pt x="320" y="7"/>
                      <a:pt x="320" y="9"/>
                    </a:cubicBezTo>
                    <a:cubicBezTo>
                      <a:pt x="320" y="10"/>
                      <a:pt x="318" y="11"/>
                      <a:pt x="315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9" y="11"/>
                      <a:pt x="6" y="10"/>
                      <a:pt x="6" y="9"/>
                    </a:cubicBezTo>
                    <a:cubicBezTo>
                      <a:pt x="6" y="7"/>
                      <a:pt x="9" y="6"/>
                      <a:pt x="11" y="6"/>
                    </a:cubicBezTo>
                    <a:cubicBezTo>
                      <a:pt x="315" y="6"/>
                      <a:pt x="315" y="6"/>
                      <a:pt x="315" y="6"/>
                    </a:cubicBezTo>
                    <a:moveTo>
                      <a:pt x="315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4"/>
                      <a:pt x="0" y="9"/>
                    </a:cubicBezTo>
                    <a:cubicBezTo>
                      <a:pt x="0" y="14"/>
                      <a:pt x="5" y="17"/>
                      <a:pt x="11" y="17"/>
                    </a:cubicBezTo>
                    <a:cubicBezTo>
                      <a:pt x="315" y="17"/>
                      <a:pt x="315" y="17"/>
                      <a:pt x="315" y="17"/>
                    </a:cubicBezTo>
                    <a:cubicBezTo>
                      <a:pt x="322" y="17"/>
                      <a:pt x="326" y="14"/>
                      <a:pt x="326" y="9"/>
                    </a:cubicBezTo>
                    <a:cubicBezTo>
                      <a:pt x="326" y="4"/>
                      <a:pt x="322" y="0"/>
                      <a:pt x="315" y="0"/>
                    </a:cubicBezTo>
                    <a:close/>
                  </a:path>
                </a:pathLst>
              </a:custGeom>
              <a:solidFill>
                <a:srgbClr val="523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27" name="Freeform 58"/>
              <p:cNvSpPr/>
              <p:nvPr>
                <p:custDataLst>
                  <p:tags r:id="rId75"/>
                </p:custDataLst>
              </p:nvPr>
            </p:nvSpPr>
            <p:spPr bwMode="auto">
              <a:xfrm>
                <a:off x="7237413" y="3733801"/>
                <a:ext cx="1395413" cy="50800"/>
              </a:xfrm>
              <a:custGeom>
                <a:gdLst>
                  <a:gd name="T0" fmla="*/ 143914172 w 329"/>
                  <a:gd name="T1" fmla="*/ 215053331 h 12"/>
                  <a:gd name="T2" fmla="*/ 0 w 329"/>
                  <a:gd name="T3" fmla="*/ 107526666 h 12"/>
                  <a:gd name="T4" fmla="*/ 143914172 w 329"/>
                  <a:gd name="T5" fmla="*/ 0 h 12"/>
                  <a:gd name="T6" fmla="*/ 2147483647 w 329"/>
                  <a:gd name="T7" fmla="*/ 0 h 12"/>
                  <a:gd name="T8" fmla="*/ 2147483647 w 329"/>
                  <a:gd name="T9" fmla="*/ 107526666 h 12"/>
                  <a:gd name="T10" fmla="*/ 2147483647 w 329"/>
                  <a:gd name="T11" fmla="*/ 215053331 h 12"/>
                  <a:gd name="T12" fmla="*/ 143914172 w 329"/>
                  <a:gd name="T13" fmla="*/ 215053331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29"/>
                  <a:gd name="T22" fmla="*/ 0 h 12"/>
                  <a:gd name="T23" fmla="*/ 329 w 329"/>
                  <a:gd name="T24" fmla="*/ 12 h 12"/>
                </a:gdLst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29" h="12">
                    <a:moveTo>
                      <a:pt x="8" y="12"/>
                    </a:moveTo>
                    <a:cubicBezTo>
                      <a:pt x="3" y="12"/>
                      <a:pt x="0" y="9"/>
                      <a:pt x="0" y="6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321" y="0"/>
                      <a:pt x="321" y="0"/>
                      <a:pt x="321" y="0"/>
                    </a:cubicBezTo>
                    <a:cubicBezTo>
                      <a:pt x="326" y="0"/>
                      <a:pt x="329" y="3"/>
                      <a:pt x="329" y="6"/>
                    </a:cubicBezTo>
                    <a:cubicBezTo>
                      <a:pt x="329" y="9"/>
                      <a:pt x="326" y="12"/>
                      <a:pt x="321" y="12"/>
                    </a:cubicBezTo>
                    <a:lnTo>
                      <a:pt x="8" y="12"/>
                    </a:lnTo>
                    <a:close/>
                  </a:path>
                </a:pathLst>
              </a:custGeom>
              <a:solidFill>
                <a:srgbClr val="EDE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28" name="Freeform 59"/>
              <p:cNvSpPr>
                <a:spLocks noEditPoints="1"/>
              </p:cNvSpPr>
              <p:nvPr>
                <p:custDataLst>
                  <p:tags r:id="rId76"/>
                </p:custDataLst>
              </p:nvPr>
            </p:nvSpPr>
            <p:spPr bwMode="auto">
              <a:xfrm>
                <a:off x="7224713" y="3721101"/>
                <a:ext cx="1420813" cy="76200"/>
              </a:xfrm>
              <a:custGeom>
                <a:gdLst>
                  <a:gd name="T0" fmla="*/ 2147483647 w 335"/>
                  <a:gd name="T1" fmla="*/ 107526654 h 18"/>
                  <a:gd name="T2" fmla="*/ 2147483647 w 335"/>
                  <a:gd name="T3" fmla="*/ 161289998 h 18"/>
                  <a:gd name="T4" fmla="*/ 2147483647 w 335"/>
                  <a:gd name="T5" fmla="*/ 215053308 h 18"/>
                  <a:gd name="T6" fmla="*/ 197870471 w 335"/>
                  <a:gd name="T7" fmla="*/ 215053308 h 18"/>
                  <a:gd name="T8" fmla="*/ 107926646 w 335"/>
                  <a:gd name="T9" fmla="*/ 161289998 h 18"/>
                  <a:gd name="T10" fmla="*/ 197870471 w 335"/>
                  <a:gd name="T11" fmla="*/ 107526654 h 18"/>
                  <a:gd name="T12" fmla="*/ 2147483647 w 335"/>
                  <a:gd name="T13" fmla="*/ 107526654 h 18"/>
                  <a:gd name="T14" fmla="*/ 2147483647 w 335"/>
                  <a:gd name="T15" fmla="*/ 0 h 18"/>
                  <a:gd name="T16" fmla="*/ 197870471 w 335"/>
                  <a:gd name="T17" fmla="*/ 0 h 18"/>
                  <a:gd name="T18" fmla="*/ 0 w 335"/>
                  <a:gd name="T19" fmla="*/ 161289998 h 18"/>
                  <a:gd name="T20" fmla="*/ 197870471 w 335"/>
                  <a:gd name="T21" fmla="*/ 322579996 h 18"/>
                  <a:gd name="T22" fmla="*/ 2147483647 w 335"/>
                  <a:gd name="T23" fmla="*/ 322579996 h 18"/>
                  <a:gd name="T24" fmla="*/ 2147483647 w 335"/>
                  <a:gd name="T25" fmla="*/ 161289998 h 18"/>
                  <a:gd name="T26" fmla="*/ 2147483647 w 335"/>
                  <a:gd name="T27" fmla="*/ 0 h 1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35"/>
                  <a:gd name="T43" fmla="*/ 0 h 18"/>
                  <a:gd name="T44" fmla="*/ 335 w 335"/>
                  <a:gd name="T45" fmla="*/ 18 h 18"/>
                </a:gdLst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35" h="18">
                    <a:moveTo>
                      <a:pt x="324" y="6"/>
                    </a:moveTo>
                    <a:cubicBezTo>
                      <a:pt x="327" y="6"/>
                      <a:pt x="329" y="7"/>
                      <a:pt x="329" y="9"/>
                    </a:cubicBezTo>
                    <a:cubicBezTo>
                      <a:pt x="329" y="11"/>
                      <a:pt x="327" y="12"/>
                      <a:pt x="324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8" y="12"/>
                      <a:pt x="6" y="11"/>
                      <a:pt x="6" y="9"/>
                    </a:cubicBezTo>
                    <a:cubicBezTo>
                      <a:pt x="6" y="7"/>
                      <a:pt x="8" y="6"/>
                      <a:pt x="11" y="6"/>
                    </a:cubicBezTo>
                    <a:cubicBezTo>
                      <a:pt x="324" y="6"/>
                      <a:pt x="324" y="6"/>
                      <a:pt x="324" y="6"/>
                    </a:cubicBezTo>
                    <a:moveTo>
                      <a:pt x="324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4"/>
                      <a:pt x="4" y="18"/>
                      <a:pt x="11" y="18"/>
                    </a:cubicBezTo>
                    <a:cubicBezTo>
                      <a:pt x="324" y="18"/>
                      <a:pt x="324" y="18"/>
                      <a:pt x="324" y="18"/>
                    </a:cubicBezTo>
                    <a:cubicBezTo>
                      <a:pt x="331" y="18"/>
                      <a:pt x="335" y="14"/>
                      <a:pt x="335" y="9"/>
                    </a:cubicBezTo>
                    <a:cubicBezTo>
                      <a:pt x="335" y="4"/>
                      <a:pt x="331" y="0"/>
                      <a:pt x="324" y="0"/>
                    </a:cubicBezTo>
                    <a:close/>
                  </a:path>
                </a:pathLst>
              </a:custGeom>
              <a:solidFill>
                <a:srgbClr val="523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29" name="Freeform 60"/>
              <p:cNvSpPr/>
              <p:nvPr>
                <p:custDataLst>
                  <p:tags r:id="rId77"/>
                </p:custDataLst>
              </p:nvPr>
            </p:nvSpPr>
            <p:spPr bwMode="auto">
              <a:xfrm>
                <a:off x="7275513" y="3687763"/>
                <a:ext cx="1357313" cy="50800"/>
              </a:xfrm>
              <a:custGeom>
                <a:gdLst>
                  <a:gd name="T0" fmla="*/ 143930330 w 320"/>
                  <a:gd name="T1" fmla="*/ 215053331 h 12"/>
                  <a:gd name="T2" fmla="*/ 0 w 320"/>
                  <a:gd name="T3" fmla="*/ 107526666 h 12"/>
                  <a:gd name="T4" fmla="*/ 143930330 w 320"/>
                  <a:gd name="T5" fmla="*/ 0 h 12"/>
                  <a:gd name="T6" fmla="*/ 2147483647 w 320"/>
                  <a:gd name="T7" fmla="*/ 0 h 12"/>
                  <a:gd name="T8" fmla="*/ 2147483647 w 320"/>
                  <a:gd name="T9" fmla="*/ 107526666 h 12"/>
                  <a:gd name="T10" fmla="*/ 2147483647 w 320"/>
                  <a:gd name="T11" fmla="*/ 215053331 h 12"/>
                  <a:gd name="T12" fmla="*/ 143930330 w 320"/>
                  <a:gd name="T13" fmla="*/ 215053331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20"/>
                  <a:gd name="T22" fmla="*/ 0 h 12"/>
                  <a:gd name="T23" fmla="*/ 320 w 320"/>
                  <a:gd name="T24" fmla="*/ 12 h 12"/>
                </a:gdLst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20" h="12">
                    <a:moveTo>
                      <a:pt x="8" y="12"/>
                    </a:moveTo>
                    <a:cubicBezTo>
                      <a:pt x="4" y="12"/>
                      <a:pt x="0" y="10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312" y="0"/>
                      <a:pt x="312" y="0"/>
                      <a:pt x="312" y="0"/>
                    </a:cubicBezTo>
                    <a:cubicBezTo>
                      <a:pt x="317" y="0"/>
                      <a:pt x="320" y="3"/>
                      <a:pt x="320" y="6"/>
                    </a:cubicBezTo>
                    <a:cubicBezTo>
                      <a:pt x="320" y="10"/>
                      <a:pt x="317" y="12"/>
                      <a:pt x="312" y="12"/>
                    </a:cubicBezTo>
                    <a:lnTo>
                      <a:pt x="8" y="12"/>
                    </a:lnTo>
                    <a:close/>
                  </a:path>
                </a:pathLst>
              </a:custGeom>
              <a:solidFill>
                <a:srgbClr val="EDE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30" name="Freeform 61"/>
              <p:cNvSpPr>
                <a:spLocks noEditPoints="1"/>
              </p:cNvSpPr>
              <p:nvPr>
                <p:custDataLst>
                  <p:tags r:id="rId78"/>
                </p:custDataLst>
              </p:nvPr>
            </p:nvSpPr>
            <p:spPr bwMode="auto">
              <a:xfrm>
                <a:off x="7262813" y="3675063"/>
                <a:ext cx="1382713" cy="76200"/>
              </a:xfrm>
              <a:custGeom>
                <a:gdLst>
                  <a:gd name="T0" fmla="*/ 2147483647 w 326"/>
                  <a:gd name="T1" fmla="*/ 107526654 h 18"/>
                  <a:gd name="T2" fmla="*/ 2147483647 w 326"/>
                  <a:gd name="T3" fmla="*/ 161289998 h 18"/>
                  <a:gd name="T4" fmla="*/ 2147483647 w 326"/>
                  <a:gd name="T5" fmla="*/ 215053308 h 18"/>
                  <a:gd name="T6" fmla="*/ 197889126 w 326"/>
                  <a:gd name="T7" fmla="*/ 215053308 h 18"/>
                  <a:gd name="T8" fmla="*/ 107940677 w 326"/>
                  <a:gd name="T9" fmla="*/ 161289998 h 18"/>
                  <a:gd name="T10" fmla="*/ 197889126 w 326"/>
                  <a:gd name="T11" fmla="*/ 107526654 h 18"/>
                  <a:gd name="T12" fmla="*/ 2147483647 w 326"/>
                  <a:gd name="T13" fmla="*/ 107526654 h 18"/>
                  <a:gd name="T14" fmla="*/ 2147483647 w 326"/>
                  <a:gd name="T15" fmla="*/ 0 h 18"/>
                  <a:gd name="T16" fmla="*/ 197889126 w 326"/>
                  <a:gd name="T17" fmla="*/ 0 h 18"/>
                  <a:gd name="T18" fmla="*/ 0 w 326"/>
                  <a:gd name="T19" fmla="*/ 161289998 h 18"/>
                  <a:gd name="T20" fmla="*/ 197889126 w 326"/>
                  <a:gd name="T21" fmla="*/ 322579996 h 18"/>
                  <a:gd name="T22" fmla="*/ 2147483647 w 326"/>
                  <a:gd name="T23" fmla="*/ 322579996 h 18"/>
                  <a:gd name="T24" fmla="*/ 2147483647 w 326"/>
                  <a:gd name="T25" fmla="*/ 161289998 h 18"/>
                  <a:gd name="T26" fmla="*/ 2147483647 w 326"/>
                  <a:gd name="T27" fmla="*/ 0 h 1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26"/>
                  <a:gd name="T43" fmla="*/ 0 h 18"/>
                  <a:gd name="T44" fmla="*/ 326 w 326"/>
                  <a:gd name="T45" fmla="*/ 18 h 18"/>
                </a:gdLst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26" h="18">
                    <a:moveTo>
                      <a:pt x="315" y="6"/>
                    </a:moveTo>
                    <a:cubicBezTo>
                      <a:pt x="318" y="6"/>
                      <a:pt x="320" y="8"/>
                      <a:pt x="320" y="9"/>
                    </a:cubicBezTo>
                    <a:cubicBezTo>
                      <a:pt x="320" y="11"/>
                      <a:pt x="318" y="12"/>
                      <a:pt x="315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9" y="12"/>
                      <a:pt x="6" y="11"/>
                      <a:pt x="6" y="9"/>
                    </a:cubicBezTo>
                    <a:cubicBezTo>
                      <a:pt x="6" y="8"/>
                      <a:pt x="9" y="6"/>
                      <a:pt x="11" y="6"/>
                    </a:cubicBezTo>
                    <a:cubicBezTo>
                      <a:pt x="315" y="6"/>
                      <a:pt x="315" y="6"/>
                      <a:pt x="315" y="6"/>
                    </a:cubicBezTo>
                    <a:moveTo>
                      <a:pt x="315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4"/>
                      <a:pt x="0" y="9"/>
                    </a:cubicBezTo>
                    <a:cubicBezTo>
                      <a:pt x="0" y="14"/>
                      <a:pt x="5" y="18"/>
                      <a:pt x="11" y="18"/>
                    </a:cubicBezTo>
                    <a:cubicBezTo>
                      <a:pt x="315" y="18"/>
                      <a:pt x="315" y="18"/>
                      <a:pt x="315" y="18"/>
                    </a:cubicBezTo>
                    <a:cubicBezTo>
                      <a:pt x="322" y="18"/>
                      <a:pt x="326" y="14"/>
                      <a:pt x="326" y="9"/>
                    </a:cubicBezTo>
                    <a:cubicBezTo>
                      <a:pt x="326" y="4"/>
                      <a:pt x="322" y="0"/>
                      <a:pt x="315" y="0"/>
                    </a:cubicBezTo>
                    <a:close/>
                  </a:path>
                </a:pathLst>
              </a:custGeom>
              <a:solidFill>
                <a:srgbClr val="523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31" name="Rectangle 62"/>
              <p:cNvSpPr>
                <a:spLocks noChangeArrowheads="1"/>
              </p:cNvSpPr>
              <p:nvPr>
                <p:custDataLst>
                  <p:tags r:id="rId79"/>
                </p:custDataLst>
              </p:nvPr>
            </p:nvSpPr>
            <p:spPr bwMode="auto">
              <a:xfrm>
                <a:off x="7118350" y="4073526"/>
                <a:ext cx="1530350" cy="377825"/>
              </a:xfrm>
              <a:prstGeom prst="rect">
                <a:avLst/>
              </a:prstGeom>
              <a:solidFill>
                <a:srgbClr val="D9D6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32" name="Freeform 63"/>
              <p:cNvSpPr>
                <a:spLocks noEditPoints="1"/>
              </p:cNvSpPr>
              <p:nvPr>
                <p:custDataLst>
                  <p:tags r:id="rId80"/>
                </p:custDataLst>
              </p:nvPr>
            </p:nvSpPr>
            <p:spPr bwMode="auto">
              <a:xfrm>
                <a:off x="7105650" y="4060826"/>
                <a:ext cx="1555750" cy="403225"/>
              </a:xfrm>
              <a:custGeom>
                <a:gdLst>
                  <a:gd name="T0" fmla="*/ 2147483647 w 980"/>
                  <a:gd name="T1" fmla="*/ 40322503 h 254"/>
                  <a:gd name="T2" fmla="*/ 2147483647 w 980"/>
                  <a:gd name="T3" fmla="*/ 599797242 h 254"/>
                  <a:gd name="T4" fmla="*/ 40322502 w 980"/>
                  <a:gd name="T5" fmla="*/ 599797242 h 254"/>
                  <a:gd name="T6" fmla="*/ 40322502 w 980"/>
                  <a:gd name="T7" fmla="*/ 40322503 h 254"/>
                  <a:gd name="T8" fmla="*/ 2147483647 w 980"/>
                  <a:gd name="T9" fmla="*/ 40322503 h 254"/>
                  <a:gd name="T10" fmla="*/ 2147483647 w 980"/>
                  <a:gd name="T11" fmla="*/ 0 h 254"/>
                  <a:gd name="T12" fmla="*/ 2147483647 w 980"/>
                  <a:gd name="T13" fmla="*/ 0 h 254"/>
                  <a:gd name="T14" fmla="*/ 40322502 w 980"/>
                  <a:gd name="T15" fmla="*/ 0 h 254"/>
                  <a:gd name="T16" fmla="*/ 0 w 980"/>
                  <a:gd name="T17" fmla="*/ 0 h 254"/>
                  <a:gd name="T18" fmla="*/ 0 w 980"/>
                  <a:gd name="T19" fmla="*/ 40322503 h 254"/>
                  <a:gd name="T20" fmla="*/ 0 w 980"/>
                  <a:gd name="T21" fmla="*/ 599797242 h 254"/>
                  <a:gd name="T22" fmla="*/ 0 w 980"/>
                  <a:gd name="T23" fmla="*/ 640119732 h 254"/>
                  <a:gd name="T24" fmla="*/ 40322502 w 980"/>
                  <a:gd name="T25" fmla="*/ 640119732 h 254"/>
                  <a:gd name="T26" fmla="*/ 2147483647 w 980"/>
                  <a:gd name="T27" fmla="*/ 640119732 h 254"/>
                  <a:gd name="T28" fmla="*/ 2147483647 w 980"/>
                  <a:gd name="T29" fmla="*/ 640119732 h 254"/>
                  <a:gd name="T30" fmla="*/ 2147483647 w 980"/>
                  <a:gd name="T31" fmla="*/ 599797242 h 254"/>
                  <a:gd name="T32" fmla="*/ 2147483647 w 980"/>
                  <a:gd name="T33" fmla="*/ 40322503 h 254"/>
                  <a:gd name="T34" fmla="*/ 2147483647 w 980"/>
                  <a:gd name="T35" fmla="*/ 0 h 254"/>
                  <a:gd name="T36" fmla="*/ 2147483647 w 980"/>
                  <a:gd name="T37" fmla="*/ 0 h 25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980"/>
                  <a:gd name="T58" fmla="*/ 0 h 254"/>
                  <a:gd name="T59" fmla="*/ 980 w 980"/>
                  <a:gd name="T60" fmla="*/ 254 h 254"/>
                </a:gdLst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980" h="254">
                    <a:moveTo>
                      <a:pt x="964" y="16"/>
                    </a:moveTo>
                    <a:lnTo>
                      <a:pt x="964" y="238"/>
                    </a:lnTo>
                    <a:lnTo>
                      <a:pt x="16" y="238"/>
                    </a:lnTo>
                    <a:lnTo>
                      <a:pt x="16" y="16"/>
                    </a:lnTo>
                    <a:lnTo>
                      <a:pt x="964" y="16"/>
                    </a:lnTo>
                    <a:close/>
                    <a:moveTo>
                      <a:pt x="980" y="0"/>
                    </a:moveTo>
                    <a:lnTo>
                      <a:pt x="964" y="0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0" y="238"/>
                    </a:lnTo>
                    <a:lnTo>
                      <a:pt x="0" y="254"/>
                    </a:lnTo>
                    <a:lnTo>
                      <a:pt x="16" y="254"/>
                    </a:lnTo>
                    <a:lnTo>
                      <a:pt x="964" y="254"/>
                    </a:lnTo>
                    <a:lnTo>
                      <a:pt x="980" y="254"/>
                    </a:lnTo>
                    <a:lnTo>
                      <a:pt x="980" y="238"/>
                    </a:lnTo>
                    <a:lnTo>
                      <a:pt x="980" y="16"/>
                    </a:lnTo>
                    <a:lnTo>
                      <a:pt x="980" y="0"/>
                    </a:lnTo>
                    <a:close/>
                  </a:path>
                </a:pathLst>
              </a:custGeom>
              <a:solidFill>
                <a:srgbClr val="523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33" name="Freeform 64"/>
              <p:cNvSpPr>
                <a:spLocks noEditPoints="1"/>
              </p:cNvSpPr>
              <p:nvPr>
                <p:custDataLst>
                  <p:tags r:id="rId81"/>
                </p:custDataLst>
              </p:nvPr>
            </p:nvSpPr>
            <p:spPr bwMode="auto">
              <a:xfrm>
                <a:off x="7105650" y="4060826"/>
                <a:ext cx="1555750" cy="403225"/>
              </a:xfrm>
              <a:custGeom>
                <a:gdLst>
                  <a:gd name="T0" fmla="*/ 2147483647 w 980"/>
                  <a:gd name="T1" fmla="*/ 40322503 h 254"/>
                  <a:gd name="T2" fmla="*/ 2147483647 w 980"/>
                  <a:gd name="T3" fmla="*/ 599797242 h 254"/>
                  <a:gd name="T4" fmla="*/ 40322502 w 980"/>
                  <a:gd name="T5" fmla="*/ 599797242 h 254"/>
                  <a:gd name="T6" fmla="*/ 40322502 w 980"/>
                  <a:gd name="T7" fmla="*/ 40322503 h 254"/>
                  <a:gd name="T8" fmla="*/ 2147483647 w 980"/>
                  <a:gd name="T9" fmla="*/ 40322503 h 254"/>
                  <a:gd name="T10" fmla="*/ 2147483647 w 980"/>
                  <a:gd name="T11" fmla="*/ 0 h 254"/>
                  <a:gd name="T12" fmla="*/ 2147483647 w 980"/>
                  <a:gd name="T13" fmla="*/ 0 h 254"/>
                  <a:gd name="T14" fmla="*/ 40322502 w 980"/>
                  <a:gd name="T15" fmla="*/ 0 h 254"/>
                  <a:gd name="T16" fmla="*/ 0 w 980"/>
                  <a:gd name="T17" fmla="*/ 0 h 254"/>
                  <a:gd name="T18" fmla="*/ 0 w 980"/>
                  <a:gd name="T19" fmla="*/ 40322503 h 254"/>
                  <a:gd name="T20" fmla="*/ 0 w 980"/>
                  <a:gd name="T21" fmla="*/ 599797242 h 254"/>
                  <a:gd name="T22" fmla="*/ 0 w 980"/>
                  <a:gd name="T23" fmla="*/ 640119732 h 254"/>
                  <a:gd name="T24" fmla="*/ 40322502 w 980"/>
                  <a:gd name="T25" fmla="*/ 640119732 h 254"/>
                  <a:gd name="T26" fmla="*/ 2147483647 w 980"/>
                  <a:gd name="T27" fmla="*/ 640119732 h 254"/>
                  <a:gd name="T28" fmla="*/ 2147483647 w 980"/>
                  <a:gd name="T29" fmla="*/ 640119732 h 254"/>
                  <a:gd name="T30" fmla="*/ 2147483647 w 980"/>
                  <a:gd name="T31" fmla="*/ 599797242 h 254"/>
                  <a:gd name="T32" fmla="*/ 2147483647 w 980"/>
                  <a:gd name="T33" fmla="*/ 40322503 h 254"/>
                  <a:gd name="T34" fmla="*/ 2147483647 w 980"/>
                  <a:gd name="T35" fmla="*/ 0 h 254"/>
                  <a:gd name="T36" fmla="*/ 2147483647 w 980"/>
                  <a:gd name="T37" fmla="*/ 0 h 25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980"/>
                  <a:gd name="T58" fmla="*/ 0 h 254"/>
                  <a:gd name="T59" fmla="*/ 980 w 980"/>
                  <a:gd name="T60" fmla="*/ 254 h 254"/>
                </a:gdLst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980" h="254">
                    <a:moveTo>
                      <a:pt x="964" y="16"/>
                    </a:moveTo>
                    <a:lnTo>
                      <a:pt x="964" y="238"/>
                    </a:lnTo>
                    <a:lnTo>
                      <a:pt x="16" y="238"/>
                    </a:lnTo>
                    <a:lnTo>
                      <a:pt x="16" y="16"/>
                    </a:lnTo>
                    <a:lnTo>
                      <a:pt x="964" y="16"/>
                    </a:lnTo>
                    <a:moveTo>
                      <a:pt x="980" y="0"/>
                    </a:moveTo>
                    <a:lnTo>
                      <a:pt x="964" y="0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0" y="238"/>
                    </a:lnTo>
                    <a:lnTo>
                      <a:pt x="0" y="254"/>
                    </a:lnTo>
                    <a:lnTo>
                      <a:pt x="16" y="254"/>
                    </a:lnTo>
                    <a:lnTo>
                      <a:pt x="964" y="254"/>
                    </a:lnTo>
                    <a:lnTo>
                      <a:pt x="980" y="254"/>
                    </a:lnTo>
                    <a:lnTo>
                      <a:pt x="980" y="238"/>
                    </a:lnTo>
                    <a:lnTo>
                      <a:pt x="980" y="16"/>
                    </a:lnTo>
                    <a:lnTo>
                      <a:pt x="9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34" name="Freeform 65"/>
              <p:cNvSpPr/>
              <p:nvPr>
                <p:custDataLst>
                  <p:tags r:id="rId82"/>
                </p:custDataLst>
              </p:nvPr>
            </p:nvSpPr>
            <p:spPr bwMode="auto">
              <a:xfrm>
                <a:off x="7032625" y="4040188"/>
                <a:ext cx="1668463" cy="446088"/>
              </a:xfrm>
              <a:custGeom>
                <a:gdLst>
                  <a:gd name="T0" fmla="*/ 630836165 w 393"/>
                  <a:gd name="T1" fmla="*/ 1895185730 h 105"/>
                  <a:gd name="T2" fmla="*/ 612809978 w 393"/>
                  <a:gd name="T3" fmla="*/ 1895185730 h 105"/>
                  <a:gd name="T4" fmla="*/ 0 w 393"/>
                  <a:gd name="T5" fmla="*/ 956616585 h 105"/>
                  <a:gd name="T6" fmla="*/ 612809978 w 393"/>
                  <a:gd name="T7" fmla="*/ 0 h 105"/>
                  <a:gd name="T8" fmla="*/ 630836165 w 393"/>
                  <a:gd name="T9" fmla="*/ 0 h 105"/>
                  <a:gd name="T10" fmla="*/ 2147483647 w 393"/>
                  <a:gd name="T11" fmla="*/ 0 h 105"/>
                  <a:gd name="T12" fmla="*/ 2147483647 w 393"/>
                  <a:gd name="T13" fmla="*/ 342939742 h 105"/>
                  <a:gd name="T14" fmla="*/ 1171549884 w 393"/>
                  <a:gd name="T15" fmla="*/ 342939742 h 105"/>
                  <a:gd name="T16" fmla="*/ 684906237 w 393"/>
                  <a:gd name="T17" fmla="*/ 956616585 h 105"/>
                  <a:gd name="T18" fmla="*/ 1171549884 w 393"/>
                  <a:gd name="T19" fmla="*/ 1552246121 h 105"/>
                  <a:gd name="T20" fmla="*/ 2147483647 w 393"/>
                  <a:gd name="T21" fmla="*/ 1552246121 h 105"/>
                  <a:gd name="T22" fmla="*/ 2147483647 w 393"/>
                  <a:gd name="T23" fmla="*/ 1895185730 h 105"/>
                  <a:gd name="T24" fmla="*/ 630836165 w 393"/>
                  <a:gd name="T25" fmla="*/ 1895185730 h 10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93"/>
                  <a:gd name="T40" fmla="*/ 0 h 105"/>
                  <a:gd name="T41" fmla="*/ 393 w 393"/>
                  <a:gd name="T42" fmla="*/ 105 h 105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93" h="105">
                    <a:moveTo>
                      <a:pt x="35" y="105"/>
                    </a:moveTo>
                    <a:cubicBezTo>
                      <a:pt x="34" y="105"/>
                      <a:pt x="34" y="105"/>
                      <a:pt x="34" y="105"/>
                    </a:cubicBezTo>
                    <a:cubicBezTo>
                      <a:pt x="34" y="105"/>
                      <a:pt x="0" y="99"/>
                      <a:pt x="0" y="53"/>
                    </a:cubicBezTo>
                    <a:cubicBezTo>
                      <a:pt x="0" y="6"/>
                      <a:pt x="34" y="0"/>
                      <a:pt x="3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93" y="0"/>
                      <a:pt x="393" y="0"/>
                      <a:pt x="393" y="0"/>
                    </a:cubicBezTo>
                    <a:cubicBezTo>
                      <a:pt x="393" y="19"/>
                      <a:pt x="393" y="19"/>
                      <a:pt x="393" y="19"/>
                    </a:cubicBezTo>
                    <a:cubicBezTo>
                      <a:pt x="65" y="19"/>
                      <a:pt x="65" y="19"/>
                      <a:pt x="65" y="19"/>
                    </a:cubicBezTo>
                    <a:cubicBezTo>
                      <a:pt x="62" y="20"/>
                      <a:pt x="38" y="24"/>
                      <a:pt x="38" y="53"/>
                    </a:cubicBezTo>
                    <a:cubicBezTo>
                      <a:pt x="38" y="81"/>
                      <a:pt x="62" y="85"/>
                      <a:pt x="65" y="86"/>
                    </a:cubicBezTo>
                    <a:cubicBezTo>
                      <a:pt x="393" y="86"/>
                      <a:pt x="393" y="86"/>
                      <a:pt x="393" y="86"/>
                    </a:cubicBezTo>
                    <a:cubicBezTo>
                      <a:pt x="393" y="105"/>
                      <a:pt x="393" y="105"/>
                      <a:pt x="393" y="105"/>
                    </a:cubicBezTo>
                    <a:lnTo>
                      <a:pt x="35" y="105"/>
                    </a:lnTo>
                    <a:close/>
                  </a:path>
                </a:pathLst>
              </a:custGeom>
              <a:solidFill>
                <a:srgbClr val="BA1A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35" name="Freeform 66"/>
              <p:cNvSpPr>
                <a:spLocks noEditPoints="1"/>
              </p:cNvSpPr>
              <p:nvPr>
                <p:custDataLst>
                  <p:tags r:id="rId83"/>
                </p:custDataLst>
              </p:nvPr>
            </p:nvSpPr>
            <p:spPr bwMode="auto">
              <a:xfrm>
                <a:off x="7019925" y="4027488"/>
                <a:ext cx="1693863" cy="471488"/>
              </a:xfrm>
              <a:custGeom>
                <a:gdLst>
                  <a:gd name="T0" fmla="*/ 2147483647 w 399"/>
                  <a:gd name="T1" fmla="*/ 108255347 h 111"/>
                  <a:gd name="T2" fmla="*/ 2147483647 w 399"/>
                  <a:gd name="T3" fmla="*/ 342805796 h 111"/>
                  <a:gd name="T4" fmla="*/ 1207495236 w 399"/>
                  <a:gd name="T5" fmla="*/ 342805796 h 111"/>
                  <a:gd name="T6" fmla="*/ 684847121 w 399"/>
                  <a:gd name="T7" fmla="*/ 1010377533 h 111"/>
                  <a:gd name="T8" fmla="*/ 1207495236 w 399"/>
                  <a:gd name="T9" fmla="*/ 1659905436 h 111"/>
                  <a:gd name="T10" fmla="*/ 2147483647 w 399"/>
                  <a:gd name="T11" fmla="*/ 1659905436 h 111"/>
                  <a:gd name="T12" fmla="*/ 2147483647 w 399"/>
                  <a:gd name="T13" fmla="*/ 1894455785 h 111"/>
                  <a:gd name="T14" fmla="*/ 684847121 w 399"/>
                  <a:gd name="T15" fmla="*/ 1894455785 h 111"/>
                  <a:gd name="T16" fmla="*/ 108135535 w 399"/>
                  <a:gd name="T17" fmla="*/ 1010377533 h 111"/>
                  <a:gd name="T18" fmla="*/ 684847121 w 399"/>
                  <a:gd name="T19" fmla="*/ 108255347 h 111"/>
                  <a:gd name="T20" fmla="*/ 2147483647 w 399"/>
                  <a:gd name="T21" fmla="*/ 108255347 h 111"/>
                  <a:gd name="T22" fmla="*/ 2147483647 w 399"/>
                  <a:gd name="T23" fmla="*/ 0 h 111"/>
                  <a:gd name="T24" fmla="*/ 2147483647 w 399"/>
                  <a:gd name="T25" fmla="*/ 0 h 111"/>
                  <a:gd name="T26" fmla="*/ 684847121 w 399"/>
                  <a:gd name="T27" fmla="*/ 0 h 111"/>
                  <a:gd name="T28" fmla="*/ 666825953 w 399"/>
                  <a:gd name="T29" fmla="*/ 0 h 111"/>
                  <a:gd name="T30" fmla="*/ 666825953 w 399"/>
                  <a:gd name="T31" fmla="*/ 0 h 111"/>
                  <a:gd name="T32" fmla="*/ 0 w 399"/>
                  <a:gd name="T33" fmla="*/ 1010377533 h 111"/>
                  <a:gd name="T34" fmla="*/ 666825953 w 399"/>
                  <a:gd name="T35" fmla="*/ 2002711099 h 111"/>
                  <a:gd name="T36" fmla="*/ 666825953 w 399"/>
                  <a:gd name="T37" fmla="*/ 2002711099 h 111"/>
                  <a:gd name="T38" fmla="*/ 684847121 w 399"/>
                  <a:gd name="T39" fmla="*/ 2002711099 h 111"/>
                  <a:gd name="T40" fmla="*/ 2147483647 w 399"/>
                  <a:gd name="T41" fmla="*/ 2002711099 h 111"/>
                  <a:gd name="T42" fmla="*/ 2147483647 w 399"/>
                  <a:gd name="T43" fmla="*/ 2002711099 h 111"/>
                  <a:gd name="T44" fmla="*/ 2147483647 w 399"/>
                  <a:gd name="T45" fmla="*/ 1894455785 h 111"/>
                  <a:gd name="T46" fmla="*/ 2147483647 w 399"/>
                  <a:gd name="T47" fmla="*/ 1659905436 h 111"/>
                  <a:gd name="T48" fmla="*/ 2147483647 w 399"/>
                  <a:gd name="T49" fmla="*/ 1551650122 h 111"/>
                  <a:gd name="T50" fmla="*/ 2147483647 w 399"/>
                  <a:gd name="T51" fmla="*/ 1551650122 h 111"/>
                  <a:gd name="T52" fmla="*/ 1225516404 w 399"/>
                  <a:gd name="T53" fmla="*/ 1551650122 h 111"/>
                  <a:gd name="T54" fmla="*/ 792982623 w 399"/>
                  <a:gd name="T55" fmla="*/ 1010377533 h 111"/>
                  <a:gd name="T56" fmla="*/ 1225516404 w 399"/>
                  <a:gd name="T57" fmla="*/ 451061110 h 111"/>
                  <a:gd name="T58" fmla="*/ 2147483647 w 399"/>
                  <a:gd name="T59" fmla="*/ 451061110 h 111"/>
                  <a:gd name="T60" fmla="*/ 2147483647 w 399"/>
                  <a:gd name="T61" fmla="*/ 451061110 h 111"/>
                  <a:gd name="T62" fmla="*/ 2147483647 w 399"/>
                  <a:gd name="T63" fmla="*/ 342805796 h 111"/>
                  <a:gd name="T64" fmla="*/ 2147483647 w 399"/>
                  <a:gd name="T65" fmla="*/ 108255347 h 111"/>
                  <a:gd name="T66" fmla="*/ 2147483647 w 399"/>
                  <a:gd name="T67" fmla="*/ 0 h 11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399"/>
                  <a:gd name="T103" fmla="*/ 0 h 111"/>
                  <a:gd name="T104" fmla="*/ 399 w 399"/>
                  <a:gd name="T105" fmla="*/ 111 h 111"/>
                </a:gdLst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399" h="110">
                    <a:moveTo>
                      <a:pt x="393" y="6"/>
                    </a:moveTo>
                    <a:cubicBezTo>
                      <a:pt x="393" y="19"/>
                      <a:pt x="393" y="19"/>
                      <a:pt x="393" y="19"/>
                    </a:cubicBezTo>
                    <a:cubicBezTo>
                      <a:pt x="67" y="19"/>
                      <a:pt x="67" y="19"/>
                      <a:pt x="67" y="19"/>
                    </a:cubicBezTo>
                    <a:cubicBezTo>
                      <a:pt x="67" y="19"/>
                      <a:pt x="38" y="23"/>
                      <a:pt x="38" y="56"/>
                    </a:cubicBezTo>
                    <a:cubicBezTo>
                      <a:pt x="38" y="88"/>
                      <a:pt x="67" y="92"/>
                      <a:pt x="67" y="92"/>
                    </a:cubicBezTo>
                    <a:cubicBezTo>
                      <a:pt x="393" y="92"/>
                      <a:pt x="393" y="92"/>
                      <a:pt x="393" y="92"/>
                    </a:cubicBezTo>
                    <a:cubicBezTo>
                      <a:pt x="393" y="105"/>
                      <a:pt x="393" y="105"/>
                      <a:pt x="393" y="105"/>
                    </a:cubicBezTo>
                    <a:cubicBezTo>
                      <a:pt x="38" y="105"/>
                      <a:pt x="38" y="105"/>
                      <a:pt x="38" y="105"/>
                    </a:cubicBezTo>
                    <a:cubicBezTo>
                      <a:pt x="38" y="105"/>
                      <a:pt x="6" y="100"/>
                      <a:pt x="6" y="56"/>
                    </a:cubicBezTo>
                    <a:cubicBezTo>
                      <a:pt x="6" y="11"/>
                      <a:pt x="38" y="6"/>
                      <a:pt x="38" y="6"/>
                    </a:cubicBezTo>
                    <a:cubicBezTo>
                      <a:pt x="393" y="6"/>
                      <a:pt x="393" y="6"/>
                      <a:pt x="393" y="6"/>
                    </a:cubicBezTo>
                    <a:moveTo>
                      <a:pt x="399" y="0"/>
                    </a:moveTo>
                    <a:cubicBezTo>
                      <a:pt x="393" y="0"/>
                      <a:pt x="393" y="0"/>
                      <a:pt x="393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6" y="0"/>
                      <a:pt x="0" y="7"/>
                      <a:pt x="0" y="56"/>
                    </a:cubicBezTo>
                    <a:cubicBezTo>
                      <a:pt x="0" y="104"/>
                      <a:pt x="36" y="111"/>
                      <a:pt x="37" y="111"/>
                    </a:cubicBezTo>
                    <a:cubicBezTo>
                      <a:pt x="37" y="111"/>
                      <a:pt x="37" y="111"/>
                      <a:pt x="37" y="111"/>
                    </a:cubicBezTo>
                    <a:cubicBezTo>
                      <a:pt x="38" y="111"/>
                      <a:pt x="38" y="111"/>
                      <a:pt x="38" y="111"/>
                    </a:cubicBezTo>
                    <a:cubicBezTo>
                      <a:pt x="393" y="111"/>
                      <a:pt x="393" y="111"/>
                      <a:pt x="393" y="111"/>
                    </a:cubicBezTo>
                    <a:cubicBezTo>
                      <a:pt x="399" y="111"/>
                      <a:pt x="399" y="111"/>
                      <a:pt x="399" y="111"/>
                    </a:cubicBezTo>
                    <a:cubicBezTo>
                      <a:pt x="399" y="105"/>
                      <a:pt x="399" y="105"/>
                      <a:pt x="399" y="105"/>
                    </a:cubicBezTo>
                    <a:cubicBezTo>
                      <a:pt x="399" y="92"/>
                      <a:pt x="399" y="92"/>
                      <a:pt x="399" y="92"/>
                    </a:cubicBezTo>
                    <a:cubicBezTo>
                      <a:pt x="399" y="86"/>
                      <a:pt x="399" y="86"/>
                      <a:pt x="399" y="86"/>
                    </a:cubicBezTo>
                    <a:cubicBezTo>
                      <a:pt x="393" y="86"/>
                      <a:pt x="393" y="86"/>
                      <a:pt x="393" y="86"/>
                    </a:cubicBezTo>
                    <a:cubicBezTo>
                      <a:pt x="68" y="86"/>
                      <a:pt x="68" y="86"/>
                      <a:pt x="68" y="86"/>
                    </a:cubicBezTo>
                    <a:cubicBezTo>
                      <a:pt x="64" y="85"/>
                      <a:pt x="44" y="81"/>
                      <a:pt x="44" y="56"/>
                    </a:cubicBezTo>
                    <a:cubicBezTo>
                      <a:pt x="44" y="30"/>
                      <a:pt x="65" y="26"/>
                      <a:pt x="68" y="25"/>
                    </a:cubicBezTo>
                    <a:cubicBezTo>
                      <a:pt x="393" y="25"/>
                      <a:pt x="393" y="25"/>
                      <a:pt x="393" y="25"/>
                    </a:cubicBezTo>
                    <a:cubicBezTo>
                      <a:pt x="399" y="25"/>
                      <a:pt x="399" y="25"/>
                      <a:pt x="399" y="25"/>
                    </a:cubicBezTo>
                    <a:cubicBezTo>
                      <a:pt x="399" y="19"/>
                      <a:pt x="399" y="19"/>
                      <a:pt x="399" y="19"/>
                    </a:cubicBezTo>
                    <a:cubicBezTo>
                      <a:pt x="399" y="6"/>
                      <a:pt x="399" y="6"/>
                      <a:pt x="399" y="6"/>
                    </a:cubicBezTo>
                    <a:cubicBezTo>
                      <a:pt x="399" y="0"/>
                      <a:pt x="399" y="0"/>
                      <a:pt x="399" y="0"/>
                    </a:cubicBezTo>
                    <a:close/>
                  </a:path>
                </a:pathLst>
              </a:custGeom>
              <a:solidFill>
                <a:srgbClr val="523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36" name="Freeform 67"/>
              <p:cNvSpPr/>
              <p:nvPr>
                <p:custDataLst>
                  <p:tags r:id="rId84"/>
                </p:custDataLst>
              </p:nvPr>
            </p:nvSpPr>
            <p:spPr bwMode="auto">
              <a:xfrm>
                <a:off x="7215188" y="4213226"/>
                <a:ext cx="1433513" cy="52388"/>
              </a:xfrm>
              <a:custGeom>
                <a:gdLst>
                  <a:gd name="T0" fmla="*/ 161885189 w 338"/>
                  <a:gd name="T1" fmla="*/ 228708541 h 12"/>
                  <a:gd name="T2" fmla="*/ 0 w 338"/>
                  <a:gd name="T3" fmla="*/ 114354270 h 12"/>
                  <a:gd name="T4" fmla="*/ 161885189 w 338"/>
                  <a:gd name="T5" fmla="*/ 0 h 12"/>
                  <a:gd name="T6" fmla="*/ 2147483647 w 338"/>
                  <a:gd name="T7" fmla="*/ 0 h 12"/>
                  <a:gd name="T8" fmla="*/ 2147483647 w 338"/>
                  <a:gd name="T9" fmla="*/ 114354270 h 12"/>
                  <a:gd name="T10" fmla="*/ 2147483647 w 338"/>
                  <a:gd name="T11" fmla="*/ 228708541 h 12"/>
                  <a:gd name="T12" fmla="*/ 161885189 w 338"/>
                  <a:gd name="T13" fmla="*/ 228708541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8"/>
                  <a:gd name="T22" fmla="*/ 0 h 12"/>
                  <a:gd name="T23" fmla="*/ 338 w 338"/>
                  <a:gd name="T24" fmla="*/ 12 h 12"/>
                </a:gdLst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8" h="12">
                    <a:moveTo>
                      <a:pt x="9" y="12"/>
                    </a:moveTo>
                    <a:cubicBezTo>
                      <a:pt x="4" y="12"/>
                      <a:pt x="0" y="10"/>
                      <a:pt x="0" y="6"/>
                    </a:cubicBezTo>
                    <a:cubicBezTo>
                      <a:pt x="0" y="3"/>
                      <a:pt x="4" y="0"/>
                      <a:pt x="9" y="0"/>
                    </a:cubicBezTo>
                    <a:cubicBezTo>
                      <a:pt x="329" y="0"/>
                      <a:pt x="329" y="0"/>
                      <a:pt x="329" y="0"/>
                    </a:cubicBezTo>
                    <a:cubicBezTo>
                      <a:pt x="334" y="0"/>
                      <a:pt x="338" y="3"/>
                      <a:pt x="338" y="6"/>
                    </a:cubicBezTo>
                    <a:cubicBezTo>
                      <a:pt x="338" y="10"/>
                      <a:pt x="334" y="12"/>
                      <a:pt x="329" y="12"/>
                    </a:cubicBezTo>
                    <a:lnTo>
                      <a:pt x="9" y="12"/>
                    </a:lnTo>
                    <a:close/>
                  </a:path>
                </a:pathLst>
              </a:custGeom>
              <a:solidFill>
                <a:srgbClr val="EDE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37" name="Freeform 68"/>
              <p:cNvSpPr>
                <a:spLocks noEditPoints="1"/>
              </p:cNvSpPr>
              <p:nvPr>
                <p:custDataLst>
                  <p:tags r:id="rId85"/>
                </p:custDataLst>
              </p:nvPr>
            </p:nvSpPr>
            <p:spPr bwMode="auto">
              <a:xfrm>
                <a:off x="7202488" y="4200526"/>
                <a:ext cx="1458913" cy="77788"/>
              </a:xfrm>
              <a:custGeom>
                <a:gdLst>
                  <a:gd name="T0" fmla="*/ 2147483647 w 344"/>
                  <a:gd name="T1" fmla="*/ 112053600 h 18"/>
                  <a:gd name="T2" fmla="*/ 2147483647 w 344"/>
                  <a:gd name="T3" fmla="*/ 168082578 h 18"/>
                  <a:gd name="T4" fmla="*/ 2147483647 w 344"/>
                  <a:gd name="T5" fmla="*/ 224111522 h 18"/>
                  <a:gd name="T6" fmla="*/ 215834293 w 344"/>
                  <a:gd name="T7" fmla="*/ 224111522 h 18"/>
                  <a:gd name="T8" fmla="*/ 107917147 w 344"/>
                  <a:gd name="T9" fmla="*/ 168082578 h 18"/>
                  <a:gd name="T10" fmla="*/ 215834293 w 344"/>
                  <a:gd name="T11" fmla="*/ 112053600 h 18"/>
                  <a:gd name="T12" fmla="*/ 2147483647 w 344"/>
                  <a:gd name="T13" fmla="*/ 112053600 h 18"/>
                  <a:gd name="T14" fmla="*/ 2147483647 w 344"/>
                  <a:gd name="T15" fmla="*/ 0 h 18"/>
                  <a:gd name="T16" fmla="*/ 215834293 w 344"/>
                  <a:gd name="T17" fmla="*/ 0 h 18"/>
                  <a:gd name="T18" fmla="*/ 0 w 344"/>
                  <a:gd name="T19" fmla="*/ 168082578 h 18"/>
                  <a:gd name="T20" fmla="*/ 215834293 w 344"/>
                  <a:gd name="T21" fmla="*/ 336165156 h 18"/>
                  <a:gd name="T22" fmla="*/ 2147483647 w 344"/>
                  <a:gd name="T23" fmla="*/ 336165156 h 18"/>
                  <a:gd name="T24" fmla="*/ 2147483647 w 344"/>
                  <a:gd name="T25" fmla="*/ 168082578 h 18"/>
                  <a:gd name="T26" fmla="*/ 2147483647 w 344"/>
                  <a:gd name="T27" fmla="*/ 0 h 1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44"/>
                  <a:gd name="T43" fmla="*/ 0 h 18"/>
                  <a:gd name="T44" fmla="*/ 344 w 344"/>
                  <a:gd name="T45" fmla="*/ 18 h 18"/>
                </a:gdLst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44" h="18">
                    <a:moveTo>
                      <a:pt x="332" y="6"/>
                    </a:moveTo>
                    <a:cubicBezTo>
                      <a:pt x="335" y="6"/>
                      <a:pt x="338" y="8"/>
                      <a:pt x="338" y="9"/>
                    </a:cubicBezTo>
                    <a:cubicBezTo>
                      <a:pt x="338" y="11"/>
                      <a:pt x="335" y="12"/>
                      <a:pt x="33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9" y="12"/>
                      <a:pt x="6" y="11"/>
                      <a:pt x="6" y="9"/>
                    </a:cubicBezTo>
                    <a:cubicBezTo>
                      <a:pt x="6" y="8"/>
                      <a:pt x="9" y="6"/>
                      <a:pt x="12" y="6"/>
                    </a:cubicBezTo>
                    <a:cubicBezTo>
                      <a:pt x="332" y="6"/>
                      <a:pt x="332" y="6"/>
                      <a:pt x="332" y="6"/>
                    </a:cubicBezTo>
                    <a:moveTo>
                      <a:pt x="33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4"/>
                      <a:pt x="0" y="9"/>
                    </a:cubicBezTo>
                    <a:cubicBezTo>
                      <a:pt x="0" y="14"/>
                      <a:pt x="5" y="18"/>
                      <a:pt x="12" y="18"/>
                    </a:cubicBezTo>
                    <a:cubicBezTo>
                      <a:pt x="332" y="18"/>
                      <a:pt x="332" y="18"/>
                      <a:pt x="332" y="18"/>
                    </a:cubicBezTo>
                    <a:cubicBezTo>
                      <a:pt x="339" y="18"/>
                      <a:pt x="344" y="14"/>
                      <a:pt x="344" y="9"/>
                    </a:cubicBezTo>
                    <a:cubicBezTo>
                      <a:pt x="344" y="4"/>
                      <a:pt x="339" y="0"/>
                      <a:pt x="332" y="0"/>
                    </a:cubicBezTo>
                    <a:close/>
                  </a:path>
                </a:pathLst>
              </a:custGeom>
              <a:solidFill>
                <a:srgbClr val="523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38" name="Freeform 69"/>
              <p:cNvSpPr/>
              <p:nvPr>
                <p:custDataLst>
                  <p:tags r:id="rId86"/>
                </p:custDataLst>
              </p:nvPr>
            </p:nvSpPr>
            <p:spPr bwMode="auto">
              <a:xfrm>
                <a:off x="7215188" y="4265613"/>
                <a:ext cx="1433513" cy="46038"/>
              </a:xfrm>
              <a:custGeom>
                <a:gdLst>
                  <a:gd name="T0" fmla="*/ 161885189 w 338"/>
                  <a:gd name="T1" fmla="*/ 192681584 h 11"/>
                  <a:gd name="T2" fmla="*/ 0 w 338"/>
                  <a:gd name="T3" fmla="*/ 105100565 h 11"/>
                  <a:gd name="T4" fmla="*/ 161885189 w 338"/>
                  <a:gd name="T5" fmla="*/ 0 h 11"/>
                  <a:gd name="T6" fmla="*/ 2147483647 w 338"/>
                  <a:gd name="T7" fmla="*/ 0 h 11"/>
                  <a:gd name="T8" fmla="*/ 2147483647 w 338"/>
                  <a:gd name="T9" fmla="*/ 105100565 h 11"/>
                  <a:gd name="T10" fmla="*/ 2147483647 w 338"/>
                  <a:gd name="T11" fmla="*/ 192681584 h 11"/>
                  <a:gd name="T12" fmla="*/ 161885189 w 338"/>
                  <a:gd name="T13" fmla="*/ 192681584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8"/>
                  <a:gd name="T22" fmla="*/ 0 h 11"/>
                  <a:gd name="T23" fmla="*/ 338 w 338"/>
                  <a:gd name="T24" fmla="*/ 11 h 11"/>
                </a:gdLst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8" h="11">
                    <a:moveTo>
                      <a:pt x="9" y="11"/>
                    </a:moveTo>
                    <a:cubicBezTo>
                      <a:pt x="4" y="11"/>
                      <a:pt x="0" y="9"/>
                      <a:pt x="0" y="6"/>
                    </a:cubicBezTo>
                    <a:cubicBezTo>
                      <a:pt x="0" y="2"/>
                      <a:pt x="4" y="0"/>
                      <a:pt x="9" y="0"/>
                    </a:cubicBezTo>
                    <a:cubicBezTo>
                      <a:pt x="329" y="0"/>
                      <a:pt x="329" y="0"/>
                      <a:pt x="329" y="0"/>
                    </a:cubicBezTo>
                    <a:cubicBezTo>
                      <a:pt x="334" y="0"/>
                      <a:pt x="338" y="2"/>
                      <a:pt x="338" y="6"/>
                    </a:cubicBezTo>
                    <a:cubicBezTo>
                      <a:pt x="338" y="9"/>
                      <a:pt x="334" y="11"/>
                      <a:pt x="329" y="11"/>
                    </a:cubicBezTo>
                    <a:lnTo>
                      <a:pt x="9" y="11"/>
                    </a:lnTo>
                    <a:close/>
                  </a:path>
                </a:pathLst>
              </a:custGeom>
              <a:solidFill>
                <a:srgbClr val="EDE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39" name="Freeform 70"/>
              <p:cNvSpPr>
                <a:spLocks noEditPoints="1"/>
              </p:cNvSpPr>
              <p:nvPr>
                <p:custDataLst>
                  <p:tags r:id="rId87"/>
                </p:custDataLst>
              </p:nvPr>
            </p:nvSpPr>
            <p:spPr bwMode="auto">
              <a:xfrm>
                <a:off x="7202488" y="4252913"/>
                <a:ext cx="1458913" cy="71438"/>
              </a:xfrm>
              <a:custGeom>
                <a:gdLst>
                  <a:gd name="T0" fmla="*/ 2147483647 w 344"/>
                  <a:gd name="T1" fmla="*/ 105950944 h 17"/>
                  <a:gd name="T2" fmla="*/ 2147483647 w 344"/>
                  <a:gd name="T3" fmla="*/ 158928533 h 17"/>
                  <a:gd name="T4" fmla="*/ 2147483647 w 344"/>
                  <a:gd name="T5" fmla="*/ 194248305 h 17"/>
                  <a:gd name="T6" fmla="*/ 215834293 w 344"/>
                  <a:gd name="T7" fmla="*/ 194248305 h 17"/>
                  <a:gd name="T8" fmla="*/ 107917147 w 344"/>
                  <a:gd name="T9" fmla="*/ 158928533 h 17"/>
                  <a:gd name="T10" fmla="*/ 215834293 w 344"/>
                  <a:gd name="T11" fmla="*/ 105950944 h 17"/>
                  <a:gd name="T12" fmla="*/ 2147483647 w 344"/>
                  <a:gd name="T13" fmla="*/ 105950944 h 17"/>
                  <a:gd name="T14" fmla="*/ 2147483647 w 344"/>
                  <a:gd name="T15" fmla="*/ 0 h 17"/>
                  <a:gd name="T16" fmla="*/ 215834293 w 344"/>
                  <a:gd name="T17" fmla="*/ 0 h 17"/>
                  <a:gd name="T18" fmla="*/ 0 w 344"/>
                  <a:gd name="T19" fmla="*/ 158928533 h 17"/>
                  <a:gd name="T20" fmla="*/ 215834293 w 344"/>
                  <a:gd name="T21" fmla="*/ 300199282 h 17"/>
                  <a:gd name="T22" fmla="*/ 2147483647 w 344"/>
                  <a:gd name="T23" fmla="*/ 300199282 h 17"/>
                  <a:gd name="T24" fmla="*/ 2147483647 w 344"/>
                  <a:gd name="T25" fmla="*/ 158928533 h 17"/>
                  <a:gd name="T26" fmla="*/ 2147483647 w 344"/>
                  <a:gd name="T27" fmla="*/ 0 h 1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44"/>
                  <a:gd name="T43" fmla="*/ 0 h 17"/>
                  <a:gd name="T44" fmla="*/ 344 w 344"/>
                  <a:gd name="T45" fmla="*/ 17 h 17"/>
                </a:gdLst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44" h="17">
                    <a:moveTo>
                      <a:pt x="332" y="6"/>
                    </a:moveTo>
                    <a:cubicBezTo>
                      <a:pt x="335" y="6"/>
                      <a:pt x="338" y="7"/>
                      <a:pt x="338" y="9"/>
                    </a:cubicBezTo>
                    <a:cubicBezTo>
                      <a:pt x="338" y="10"/>
                      <a:pt x="335" y="11"/>
                      <a:pt x="33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9" y="11"/>
                      <a:pt x="6" y="10"/>
                      <a:pt x="6" y="9"/>
                    </a:cubicBezTo>
                    <a:cubicBezTo>
                      <a:pt x="6" y="7"/>
                      <a:pt x="9" y="6"/>
                      <a:pt x="12" y="6"/>
                    </a:cubicBezTo>
                    <a:cubicBezTo>
                      <a:pt x="332" y="6"/>
                      <a:pt x="332" y="6"/>
                      <a:pt x="332" y="6"/>
                    </a:cubicBezTo>
                    <a:moveTo>
                      <a:pt x="33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3"/>
                      <a:pt x="0" y="9"/>
                    </a:cubicBezTo>
                    <a:cubicBezTo>
                      <a:pt x="0" y="14"/>
                      <a:pt x="5" y="17"/>
                      <a:pt x="12" y="17"/>
                    </a:cubicBezTo>
                    <a:cubicBezTo>
                      <a:pt x="332" y="17"/>
                      <a:pt x="332" y="17"/>
                      <a:pt x="332" y="17"/>
                    </a:cubicBezTo>
                    <a:cubicBezTo>
                      <a:pt x="339" y="17"/>
                      <a:pt x="344" y="14"/>
                      <a:pt x="344" y="9"/>
                    </a:cubicBezTo>
                    <a:cubicBezTo>
                      <a:pt x="344" y="3"/>
                      <a:pt x="339" y="0"/>
                      <a:pt x="332" y="0"/>
                    </a:cubicBezTo>
                    <a:close/>
                  </a:path>
                </a:pathLst>
              </a:custGeom>
              <a:solidFill>
                <a:srgbClr val="523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40" name="Freeform 71"/>
              <p:cNvSpPr/>
              <p:nvPr>
                <p:custDataLst>
                  <p:tags r:id="rId88"/>
                </p:custDataLst>
              </p:nvPr>
            </p:nvSpPr>
            <p:spPr bwMode="auto">
              <a:xfrm>
                <a:off x="7250113" y="4311651"/>
                <a:ext cx="1398588" cy="50800"/>
              </a:xfrm>
              <a:custGeom>
                <a:gdLst>
                  <a:gd name="T0" fmla="*/ 143694335 w 330"/>
                  <a:gd name="T1" fmla="*/ 215053331 h 12"/>
                  <a:gd name="T2" fmla="*/ 0 w 330"/>
                  <a:gd name="T3" fmla="*/ 107526666 h 12"/>
                  <a:gd name="T4" fmla="*/ 143694335 w 330"/>
                  <a:gd name="T5" fmla="*/ 0 h 12"/>
                  <a:gd name="T6" fmla="*/ 2147483647 w 330"/>
                  <a:gd name="T7" fmla="*/ 0 h 12"/>
                  <a:gd name="T8" fmla="*/ 2147483647 w 330"/>
                  <a:gd name="T9" fmla="*/ 107526666 h 12"/>
                  <a:gd name="T10" fmla="*/ 2147483647 w 330"/>
                  <a:gd name="T11" fmla="*/ 215053331 h 12"/>
                  <a:gd name="T12" fmla="*/ 143694335 w 330"/>
                  <a:gd name="T13" fmla="*/ 215053331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0"/>
                  <a:gd name="T22" fmla="*/ 0 h 12"/>
                  <a:gd name="T23" fmla="*/ 330 w 330"/>
                  <a:gd name="T24" fmla="*/ 12 h 12"/>
                </a:gdLst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0" h="12">
                    <a:moveTo>
                      <a:pt x="8" y="12"/>
                    </a:moveTo>
                    <a:cubicBezTo>
                      <a:pt x="3" y="12"/>
                      <a:pt x="0" y="9"/>
                      <a:pt x="0" y="6"/>
                    </a:cubicBezTo>
                    <a:cubicBezTo>
                      <a:pt x="0" y="2"/>
                      <a:pt x="3" y="0"/>
                      <a:pt x="8" y="0"/>
                    </a:cubicBezTo>
                    <a:cubicBezTo>
                      <a:pt x="321" y="0"/>
                      <a:pt x="321" y="0"/>
                      <a:pt x="321" y="0"/>
                    </a:cubicBezTo>
                    <a:cubicBezTo>
                      <a:pt x="326" y="0"/>
                      <a:pt x="330" y="3"/>
                      <a:pt x="330" y="6"/>
                    </a:cubicBezTo>
                    <a:cubicBezTo>
                      <a:pt x="330" y="9"/>
                      <a:pt x="326" y="12"/>
                      <a:pt x="321" y="12"/>
                    </a:cubicBezTo>
                    <a:lnTo>
                      <a:pt x="8" y="12"/>
                    </a:lnTo>
                    <a:close/>
                  </a:path>
                </a:pathLst>
              </a:custGeom>
              <a:solidFill>
                <a:srgbClr val="EDE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41" name="Freeform 72"/>
              <p:cNvSpPr>
                <a:spLocks noEditPoints="1"/>
              </p:cNvSpPr>
              <p:nvPr>
                <p:custDataLst>
                  <p:tags r:id="rId89"/>
                </p:custDataLst>
              </p:nvPr>
            </p:nvSpPr>
            <p:spPr bwMode="auto">
              <a:xfrm>
                <a:off x="7237413" y="4298951"/>
                <a:ext cx="1423988" cy="76200"/>
              </a:xfrm>
              <a:custGeom>
                <a:gdLst>
                  <a:gd name="T0" fmla="*/ 2147483647 w 336"/>
                  <a:gd name="T1" fmla="*/ 107526654 h 18"/>
                  <a:gd name="T2" fmla="*/ 2147483647 w 336"/>
                  <a:gd name="T3" fmla="*/ 161289998 h 18"/>
                  <a:gd name="T4" fmla="*/ 2147483647 w 336"/>
                  <a:gd name="T5" fmla="*/ 215053308 h 18"/>
                  <a:gd name="T6" fmla="*/ 197574091 w 336"/>
                  <a:gd name="T7" fmla="*/ 215053308 h 18"/>
                  <a:gd name="T8" fmla="*/ 107765372 w 336"/>
                  <a:gd name="T9" fmla="*/ 161289998 h 18"/>
                  <a:gd name="T10" fmla="*/ 197574091 w 336"/>
                  <a:gd name="T11" fmla="*/ 107526654 h 18"/>
                  <a:gd name="T12" fmla="*/ 2147483647 w 336"/>
                  <a:gd name="T13" fmla="*/ 107526654 h 18"/>
                  <a:gd name="T14" fmla="*/ 2147483647 w 336"/>
                  <a:gd name="T15" fmla="*/ 0 h 18"/>
                  <a:gd name="T16" fmla="*/ 197574091 w 336"/>
                  <a:gd name="T17" fmla="*/ 0 h 18"/>
                  <a:gd name="T18" fmla="*/ 0 w 336"/>
                  <a:gd name="T19" fmla="*/ 161289998 h 18"/>
                  <a:gd name="T20" fmla="*/ 197574091 w 336"/>
                  <a:gd name="T21" fmla="*/ 322579996 h 18"/>
                  <a:gd name="T22" fmla="*/ 2147483647 w 336"/>
                  <a:gd name="T23" fmla="*/ 322579996 h 18"/>
                  <a:gd name="T24" fmla="*/ 2147483647 w 336"/>
                  <a:gd name="T25" fmla="*/ 161289998 h 18"/>
                  <a:gd name="T26" fmla="*/ 2147483647 w 336"/>
                  <a:gd name="T27" fmla="*/ 0 h 1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36"/>
                  <a:gd name="T43" fmla="*/ 0 h 18"/>
                  <a:gd name="T44" fmla="*/ 336 w 336"/>
                  <a:gd name="T45" fmla="*/ 18 h 18"/>
                </a:gdLst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36" h="18">
                    <a:moveTo>
                      <a:pt x="324" y="6"/>
                    </a:moveTo>
                    <a:cubicBezTo>
                      <a:pt x="327" y="6"/>
                      <a:pt x="330" y="7"/>
                      <a:pt x="330" y="9"/>
                    </a:cubicBezTo>
                    <a:cubicBezTo>
                      <a:pt x="330" y="10"/>
                      <a:pt x="327" y="12"/>
                      <a:pt x="324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8" y="12"/>
                      <a:pt x="6" y="10"/>
                      <a:pt x="6" y="9"/>
                    </a:cubicBezTo>
                    <a:cubicBezTo>
                      <a:pt x="6" y="7"/>
                      <a:pt x="8" y="6"/>
                      <a:pt x="11" y="6"/>
                    </a:cubicBezTo>
                    <a:cubicBezTo>
                      <a:pt x="324" y="6"/>
                      <a:pt x="324" y="6"/>
                      <a:pt x="324" y="6"/>
                    </a:cubicBezTo>
                    <a:moveTo>
                      <a:pt x="324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4"/>
                      <a:pt x="0" y="9"/>
                    </a:cubicBezTo>
                    <a:cubicBezTo>
                      <a:pt x="0" y="14"/>
                      <a:pt x="5" y="18"/>
                      <a:pt x="11" y="18"/>
                    </a:cubicBezTo>
                    <a:cubicBezTo>
                      <a:pt x="324" y="18"/>
                      <a:pt x="324" y="18"/>
                      <a:pt x="324" y="18"/>
                    </a:cubicBezTo>
                    <a:cubicBezTo>
                      <a:pt x="331" y="18"/>
                      <a:pt x="336" y="14"/>
                      <a:pt x="336" y="9"/>
                    </a:cubicBezTo>
                    <a:cubicBezTo>
                      <a:pt x="336" y="4"/>
                      <a:pt x="331" y="0"/>
                      <a:pt x="324" y="0"/>
                    </a:cubicBezTo>
                    <a:close/>
                  </a:path>
                </a:pathLst>
              </a:custGeom>
              <a:solidFill>
                <a:srgbClr val="523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42" name="Freeform 73"/>
              <p:cNvSpPr/>
              <p:nvPr>
                <p:custDataLst>
                  <p:tags r:id="rId90"/>
                </p:custDataLst>
              </p:nvPr>
            </p:nvSpPr>
            <p:spPr bwMode="auto">
              <a:xfrm>
                <a:off x="7291388" y="4357688"/>
                <a:ext cx="1357313" cy="50800"/>
              </a:xfrm>
              <a:custGeom>
                <a:gdLst>
                  <a:gd name="T0" fmla="*/ 143930330 w 320"/>
                  <a:gd name="T1" fmla="*/ 215053331 h 12"/>
                  <a:gd name="T2" fmla="*/ 0 w 320"/>
                  <a:gd name="T3" fmla="*/ 107526666 h 12"/>
                  <a:gd name="T4" fmla="*/ 143930330 w 320"/>
                  <a:gd name="T5" fmla="*/ 0 h 12"/>
                  <a:gd name="T6" fmla="*/ 2147483647 w 320"/>
                  <a:gd name="T7" fmla="*/ 0 h 12"/>
                  <a:gd name="T8" fmla="*/ 2147483647 w 320"/>
                  <a:gd name="T9" fmla="*/ 107526666 h 12"/>
                  <a:gd name="T10" fmla="*/ 2147483647 w 320"/>
                  <a:gd name="T11" fmla="*/ 215053331 h 12"/>
                  <a:gd name="T12" fmla="*/ 143930330 w 320"/>
                  <a:gd name="T13" fmla="*/ 215053331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20"/>
                  <a:gd name="T22" fmla="*/ 0 h 12"/>
                  <a:gd name="T23" fmla="*/ 320 w 320"/>
                  <a:gd name="T24" fmla="*/ 12 h 12"/>
                </a:gdLst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20" h="12">
                    <a:moveTo>
                      <a:pt x="8" y="12"/>
                    </a:moveTo>
                    <a:cubicBezTo>
                      <a:pt x="3" y="12"/>
                      <a:pt x="0" y="9"/>
                      <a:pt x="0" y="6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312" y="0"/>
                      <a:pt x="312" y="0"/>
                      <a:pt x="312" y="0"/>
                    </a:cubicBezTo>
                    <a:cubicBezTo>
                      <a:pt x="316" y="0"/>
                      <a:pt x="320" y="3"/>
                      <a:pt x="320" y="6"/>
                    </a:cubicBezTo>
                    <a:cubicBezTo>
                      <a:pt x="320" y="9"/>
                      <a:pt x="316" y="12"/>
                      <a:pt x="312" y="12"/>
                    </a:cubicBezTo>
                    <a:lnTo>
                      <a:pt x="8" y="12"/>
                    </a:lnTo>
                    <a:close/>
                  </a:path>
                </a:pathLst>
              </a:custGeom>
              <a:solidFill>
                <a:srgbClr val="EDE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43" name="Freeform 74"/>
              <p:cNvSpPr>
                <a:spLocks noEditPoints="1"/>
              </p:cNvSpPr>
              <p:nvPr>
                <p:custDataLst>
                  <p:tags r:id="rId91"/>
                </p:custDataLst>
              </p:nvPr>
            </p:nvSpPr>
            <p:spPr bwMode="auto">
              <a:xfrm>
                <a:off x="7278688" y="4344988"/>
                <a:ext cx="1382713" cy="76200"/>
              </a:xfrm>
              <a:custGeom>
                <a:gdLst>
                  <a:gd name="T0" fmla="*/ 2147483647 w 326"/>
                  <a:gd name="T1" fmla="*/ 107526654 h 18"/>
                  <a:gd name="T2" fmla="*/ 2147483647 w 326"/>
                  <a:gd name="T3" fmla="*/ 161289998 h 18"/>
                  <a:gd name="T4" fmla="*/ 2147483647 w 326"/>
                  <a:gd name="T5" fmla="*/ 215053308 h 18"/>
                  <a:gd name="T6" fmla="*/ 197889126 w 326"/>
                  <a:gd name="T7" fmla="*/ 215053308 h 18"/>
                  <a:gd name="T8" fmla="*/ 107940677 w 326"/>
                  <a:gd name="T9" fmla="*/ 161289998 h 18"/>
                  <a:gd name="T10" fmla="*/ 197889126 w 326"/>
                  <a:gd name="T11" fmla="*/ 107526654 h 18"/>
                  <a:gd name="T12" fmla="*/ 2147483647 w 326"/>
                  <a:gd name="T13" fmla="*/ 107526654 h 18"/>
                  <a:gd name="T14" fmla="*/ 2147483647 w 326"/>
                  <a:gd name="T15" fmla="*/ 0 h 18"/>
                  <a:gd name="T16" fmla="*/ 197889126 w 326"/>
                  <a:gd name="T17" fmla="*/ 0 h 18"/>
                  <a:gd name="T18" fmla="*/ 0 w 326"/>
                  <a:gd name="T19" fmla="*/ 161289998 h 18"/>
                  <a:gd name="T20" fmla="*/ 197889126 w 326"/>
                  <a:gd name="T21" fmla="*/ 322579996 h 18"/>
                  <a:gd name="T22" fmla="*/ 2147483647 w 326"/>
                  <a:gd name="T23" fmla="*/ 322579996 h 18"/>
                  <a:gd name="T24" fmla="*/ 2147483647 w 326"/>
                  <a:gd name="T25" fmla="*/ 161289998 h 18"/>
                  <a:gd name="T26" fmla="*/ 2147483647 w 326"/>
                  <a:gd name="T27" fmla="*/ 0 h 1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26"/>
                  <a:gd name="T43" fmla="*/ 0 h 18"/>
                  <a:gd name="T44" fmla="*/ 326 w 326"/>
                  <a:gd name="T45" fmla="*/ 18 h 18"/>
                </a:gdLst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26" h="18">
                    <a:moveTo>
                      <a:pt x="315" y="6"/>
                    </a:moveTo>
                    <a:cubicBezTo>
                      <a:pt x="317" y="6"/>
                      <a:pt x="320" y="8"/>
                      <a:pt x="320" y="9"/>
                    </a:cubicBezTo>
                    <a:cubicBezTo>
                      <a:pt x="320" y="11"/>
                      <a:pt x="317" y="12"/>
                      <a:pt x="315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8" y="12"/>
                      <a:pt x="6" y="11"/>
                      <a:pt x="6" y="9"/>
                    </a:cubicBezTo>
                    <a:cubicBezTo>
                      <a:pt x="6" y="8"/>
                      <a:pt x="8" y="6"/>
                      <a:pt x="11" y="6"/>
                    </a:cubicBezTo>
                    <a:cubicBezTo>
                      <a:pt x="315" y="6"/>
                      <a:pt x="315" y="6"/>
                      <a:pt x="315" y="6"/>
                    </a:cubicBezTo>
                    <a:moveTo>
                      <a:pt x="315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4"/>
                      <a:pt x="4" y="18"/>
                      <a:pt x="11" y="18"/>
                    </a:cubicBezTo>
                    <a:cubicBezTo>
                      <a:pt x="315" y="18"/>
                      <a:pt x="315" y="18"/>
                      <a:pt x="315" y="18"/>
                    </a:cubicBezTo>
                    <a:cubicBezTo>
                      <a:pt x="321" y="18"/>
                      <a:pt x="326" y="14"/>
                      <a:pt x="326" y="9"/>
                    </a:cubicBezTo>
                    <a:cubicBezTo>
                      <a:pt x="326" y="4"/>
                      <a:pt x="321" y="0"/>
                      <a:pt x="315" y="0"/>
                    </a:cubicBezTo>
                    <a:close/>
                  </a:path>
                </a:pathLst>
              </a:custGeom>
              <a:solidFill>
                <a:srgbClr val="523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44" name="Freeform 75"/>
              <p:cNvSpPr/>
              <p:nvPr>
                <p:custDataLst>
                  <p:tags r:id="rId92"/>
                </p:custDataLst>
              </p:nvPr>
            </p:nvSpPr>
            <p:spPr bwMode="auto">
              <a:xfrm>
                <a:off x="7250113" y="4171951"/>
                <a:ext cx="1398588" cy="46038"/>
              </a:xfrm>
              <a:custGeom>
                <a:gdLst>
                  <a:gd name="T0" fmla="*/ 143694335 w 330"/>
                  <a:gd name="T1" fmla="*/ 192681584 h 11"/>
                  <a:gd name="T2" fmla="*/ 0 w 330"/>
                  <a:gd name="T3" fmla="*/ 105100565 h 11"/>
                  <a:gd name="T4" fmla="*/ 143694335 w 330"/>
                  <a:gd name="T5" fmla="*/ 0 h 11"/>
                  <a:gd name="T6" fmla="*/ 2147483647 w 330"/>
                  <a:gd name="T7" fmla="*/ 0 h 11"/>
                  <a:gd name="T8" fmla="*/ 2147483647 w 330"/>
                  <a:gd name="T9" fmla="*/ 105100565 h 11"/>
                  <a:gd name="T10" fmla="*/ 2147483647 w 330"/>
                  <a:gd name="T11" fmla="*/ 192681584 h 11"/>
                  <a:gd name="T12" fmla="*/ 143694335 w 330"/>
                  <a:gd name="T13" fmla="*/ 192681584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0"/>
                  <a:gd name="T22" fmla="*/ 0 h 11"/>
                  <a:gd name="T23" fmla="*/ 330 w 330"/>
                  <a:gd name="T24" fmla="*/ 11 h 11"/>
                </a:gdLst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0" h="11">
                    <a:moveTo>
                      <a:pt x="8" y="11"/>
                    </a:moveTo>
                    <a:cubicBezTo>
                      <a:pt x="3" y="11"/>
                      <a:pt x="0" y="9"/>
                      <a:pt x="0" y="6"/>
                    </a:cubicBezTo>
                    <a:cubicBezTo>
                      <a:pt x="0" y="2"/>
                      <a:pt x="3" y="0"/>
                      <a:pt x="8" y="0"/>
                    </a:cubicBezTo>
                    <a:cubicBezTo>
                      <a:pt x="321" y="0"/>
                      <a:pt x="321" y="0"/>
                      <a:pt x="321" y="0"/>
                    </a:cubicBezTo>
                    <a:cubicBezTo>
                      <a:pt x="326" y="0"/>
                      <a:pt x="330" y="2"/>
                      <a:pt x="330" y="6"/>
                    </a:cubicBezTo>
                    <a:cubicBezTo>
                      <a:pt x="330" y="9"/>
                      <a:pt x="326" y="11"/>
                      <a:pt x="321" y="11"/>
                    </a:cubicBezTo>
                    <a:lnTo>
                      <a:pt x="8" y="11"/>
                    </a:lnTo>
                    <a:close/>
                  </a:path>
                </a:pathLst>
              </a:custGeom>
              <a:solidFill>
                <a:srgbClr val="EDE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45" name="Freeform 76"/>
              <p:cNvSpPr>
                <a:spLocks noEditPoints="1"/>
              </p:cNvSpPr>
              <p:nvPr>
                <p:custDataLst>
                  <p:tags r:id="rId93"/>
                </p:custDataLst>
              </p:nvPr>
            </p:nvSpPr>
            <p:spPr bwMode="auto">
              <a:xfrm>
                <a:off x="7237413" y="4159251"/>
                <a:ext cx="1423988" cy="71438"/>
              </a:xfrm>
              <a:custGeom>
                <a:gdLst>
                  <a:gd name="T0" fmla="*/ 2147483647 w 336"/>
                  <a:gd name="T1" fmla="*/ 105950944 h 17"/>
                  <a:gd name="T2" fmla="*/ 2147483647 w 336"/>
                  <a:gd name="T3" fmla="*/ 158928533 h 17"/>
                  <a:gd name="T4" fmla="*/ 2147483647 w 336"/>
                  <a:gd name="T5" fmla="*/ 194248305 h 17"/>
                  <a:gd name="T6" fmla="*/ 197574091 w 336"/>
                  <a:gd name="T7" fmla="*/ 194248305 h 17"/>
                  <a:gd name="T8" fmla="*/ 107765372 w 336"/>
                  <a:gd name="T9" fmla="*/ 158928533 h 17"/>
                  <a:gd name="T10" fmla="*/ 197574091 w 336"/>
                  <a:gd name="T11" fmla="*/ 105950944 h 17"/>
                  <a:gd name="T12" fmla="*/ 2147483647 w 336"/>
                  <a:gd name="T13" fmla="*/ 105950944 h 17"/>
                  <a:gd name="T14" fmla="*/ 2147483647 w 336"/>
                  <a:gd name="T15" fmla="*/ 0 h 17"/>
                  <a:gd name="T16" fmla="*/ 197574091 w 336"/>
                  <a:gd name="T17" fmla="*/ 0 h 17"/>
                  <a:gd name="T18" fmla="*/ 0 w 336"/>
                  <a:gd name="T19" fmla="*/ 158928533 h 17"/>
                  <a:gd name="T20" fmla="*/ 197574091 w 336"/>
                  <a:gd name="T21" fmla="*/ 300199282 h 17"/>
                  <a:gd name="T22" fmla="*/ 2147483647 w 336"/>
                  <a:gd name="T23" fmla="*/ 300199282 h 17"/>
                  <a:gd name="T24" fmla="*/ 2147483647 w 336"/>
                  <a:gd name="T25" fmla="*/ 158928533 h 17"/>
                  <a:gd name="T26" fmla="*/ 2147483647 w 336"/>
                  <a:gd name="T27" fmla="*/ 0 h 1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36"/>
                  <a:gd name="T43" fmla="*/ 0 h 17"/>
                  <a:gd name="T44" fmla="*/ 336 w 336"/>
                  <a:gd name="T45" fmla="*/ 17 h 17"/>
                </a:gdLst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36" h="17">
                    <a:moveTo>
                      <a:pt x="324" y="6"/>
                    </a:moveTo>
                    <a:cubicBezTo>
                      <a:pt x="327" y="6"/>
                      <a:pt x="330" y="7"/>
                      <a:pt x="330" y="9"/>
                    </a:cubicBezTo>
                    <a:cubicBezTo>
                      <a:pt x="330" y="10"/>
                      <a:pt x="327" y="11"/>
                      <a:pt x="324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8" y="11"/>
                      <a:pt x="6" y="10"/>
                      <a:pt x="6" y="9"/>
                    </a:cubicBezTo>
                    <a:cubicBezTo>
                      <a:pt x="6" y="7"/>
                      <a:pt x="8" y="6"/>
                      <a:pt x="11" y="6"/>
                    </a:cubicBezTo>
                    <a:cubicBezTo>
                      <a:pt x="324" y="6"/>
                      <a:pt x="324" y="6"/>
                      <a:pt x="324" y="6"/>
                    </a:cubicBezTo>
                    <a:moveTo>
                      <a:pt x="324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4"/>
                      <a:pt x="0" y="9"/>
                    </a:cubicBezTo>
                    <a:cubicBezTo>
                      <a:pt x="0" y="14"/>
                      <a:pt x="5" y="17"/>
                      <a:pt x="11" y="17"/>
                    </a:cubicBezTo>
                    <a:cubicBezTo>
                      <a:pt x="324" y="17"/>
                      <a:pt x="324" y="17"/>
                      <a:pt x="324" y="17"/>
                    </a:cubicBezTo>
                    <a:cubicBezTo>
                      <a:pt x="331" y="17"/>
                      <a:pt x="336" y="14"/>
                      <a:pt x="336" y="9"/>
                    </a:cubicBezTo>
                    <a:cubicBezTo>
                      <a:pt x="336" y="4"/>
                      <a:pt x="331" y="0"/>
                      <a:pt x="324" y="0"/>
                    </a:cubicBezTo>
                    <a:close/>
                  </a:path>
                </a:pathLst>
              </a:custGeom>
              <a:solidFill>
                <a:srgbClr val="523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46" name="Freeform 77"/>
              <p:cNvSpPr/>
              <p:nvPr>
                <p:custDataLst>
                  <p:tags r:id="rId94"/>
                </p:custDataLst>
              </p:nvPr>
            </p:nvSpPr>
            <p:spPr bwMode="auto">
              <a:xfrm>
                <a:off x="7291388" y="4124326"/>
                <a:ext cx="1357313" cy="50800"/>
              </a:xfrm>
              <a:custGeom>
                <a:gdLst>
                  <a:gd name="T0" fmla="*/ 143930330 w 320"/>
                  <a:gd name="T1" fmla="*/ 215053331 h 12"/>
                  <a:gd name="T2" fmla="*/ 0 w 320"/>
                  <a:gd name="T3" fmla="*/ 107526666 h 12"/>
                  <a:gd name="T4" fmla="*/ 143930330 w 320"/>
                  <a:gd name="T5" fmla="*/ 0 h 12"/>
                  <a:gd name="T6" fmla="*/ 2147483647 w 320"/>
                  <a:gd name="T7" fmla="*/ 0 h 12"/>
                  <a:gd name="T8" fmla="*/ 2147483647 w 320"/>
                  <a:gd name="T9" fmla="*/ 107526666 h 12"/>
                  <a:gd name="T10" fmla="*/ 2147483647 w 320"/>
                  <a:gd name="T11" fmla="*/ 215053331 h 12"/>
                  <a:gd name="T12" fmla="*/ 143930330 w 320"/>
                  <a:gd name="T13" fmla="*/ 215053331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20"/>
                  <a:gd name="T22" fmla="*/ 0 h 12"/>
                  <a:gd name="T23" fmla="*/ 320 w 320"/>
                  <a:gd name="T24" fmla="*/ 12 h 12"/>
                </a:gdLst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20" h="12">
                    <a:moveTo>
                      <a:pt x="8" y="12"/>
                    </a:moveTo>
                    <a:cubicBezTo>
                      <a:pt x="3" y="12"/>
                      <a:pt x="0" y="9"/>
                      <a:pt x="0" y="6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312" y="0"/>
                      <a:pt x="312" y="0"/>
                      <a:pt x="312" y="0"/>
                    </a:cubicBezTo>
                    <a:cubicBezTo>
                      <a:pt x="316" y="0"/>
                      <a:pt x="320" y="3"/>
                      <a:pt x="320" y="6"/>
                    </a:cubicBezTo>
                    <a:cubicBezTo>
                      <a:pt x="320" y="9"/>
                      <a:pt x="316" y="12"/>
                      <a:pt x="312" y="12"/>
                    </a:cubicBezTo>
                    <a:lnTo>
                      <a:pt x="8" y="12"/>
                    </a:lnTo>
                    <a:close/>
                  </a:path>
                </a:pathLst>
              </a:custGeom>
              <a:solidFill>
                <a:srgbClr val="EDE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47" name="Freeform 78"/>
              <p:cNvSpPr>
                <a:spLocks noEditPoints="1"/>
              </p:cNvSpPr>
              <p:nvPr>
                <p:custDataLst>
                  <p:tags r:id="rId95"/>
                </p:custDataLst>
              </p:nvPr>
            </p:nvSpPr>
            <p:spPr bwMode="auto">
              <a:xfrm>
                <a:off x="7278688" y="4111626"/>
                <a:ext cx="1382713" cy="76200"/>
              </a:xfrm>
              <a:custGeom>
                <a:gdLst>
                  <a:gd name="T0" fmla="*/ 2147483647 w 326"/>
                  <a:gd name="T1" fmla="*/ 107526654 h 18"/>
                  <a:gd name="T2" fmla="*/ 2147483647 w 326"/>
                  <a:gd name="T3" fmla="*/ 161289998 h 18"/>
                  <a:gd name="T4" fmla="*/ 2147483647 w 326"/>
                  <a:gd name="T5" fmla="*/ 215053308 h 18"/>
                  <a:gd name="T6" fmla="*/ 197889126 w 326"/>
                  <a:gd name="T7" fmla="*/ 215053308 h 18"/>
                  <a:gd name="T8" fmla="*/ 107940677 w 326"/>
                  <a:gd name="T9" fmla="*/ 161289998 h 18"/>
                  <a:gd name="T10" fmla="*/ 197889126 w 326"/>
                  <a:gd name="T11" fmla="*/ 107526654 h 18"/>
                  <a:gd name="T12" fmla="*/ 2147483647 w 326"/>
                  <a:gd name="T13" fmla="*/ 107526654 h 18"/>
                  <a:gd name="T14" fmla="*/ 2147483647 w 326"/>
                  <a:gd name="T15" fmla="*/ 0 h 18"/>
                  <a:gd name="T16" fmla="*/ 197889126 w 326"/>
                  <a:gd name="T17" fmla="*/ 0 h 18"/>
                  <a:gd name="T18" fmla="*/ 0 w 326"/>
                  <a:gd name="T19" fmla="*/ 161289998 h 18"/>
                  <a:gd name="T20" fmla="*/ 197889126 w 326"/>
                  <a:gd name="T21" fmla="*/ 322579996 h 18"/>
                  <a:gd name="T22" fmla="*/ 2147483647 w 326"/>
                  <a:gd name="T23" fmla="*/ 322579996 h 18"/>
                  <a:gd name="T24" fmla="*/ 2147483647 w 326"/>
                  <a:gd name="T25" fmla="*/ 161289998 h 18"/>
                  <a:gd name="T26" fmla="*/ 2147483647 w 326"/>
                  <a:gd name="T27" fmla="*/ 0 h 1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26"/>
                  <a:gd name="T43" fmla="*/ 0 h 18"/>
                  <a:gd name="T44" fmla="*/ 326 w 326"/>
                  <a:gd name="T45" fmla="*/ 18 h 18"/>
                </a:gdLst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26" h="18">
                    <a:moveTo>
                      <a:pt x="315" y="6"/>
                    </a:moveTo>
                    <a:cubicBezTo>
                      <a:pt x="317" y="6"/>
                      <a:pt x="320" y="7"/>
                      <a:pt x="320" y="9"/>
                    </a:cubicBezTo>
                    <a:cubicBezTo>
                      <a:pt x="320" y="10"/>
                      <a:pt x="317" y="12"/>
                      <a:pt x="315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8" y="12"/>
                      <a:pt x="6" y="10"/>
                      <a:pt x="6" y="9"/>
                    </a:cubicBezTo>
                    <a:cubicBezTo>
                      <a:pt x="6" y="7"/>
                      <a:pt x="8" y="6"/>
                      <a:pt x="11" y="6"/>
                    </a:cubicBezTo>
                    <a:cubicBezTo>
                      <a:pt x="315" y="6"/>
                      <a:pt x="315" y="6"/>
                      <a:pt x="315" y="6"/>
                    </a:cubicBezTo>
                    <a:moveTo>
                      <a:pt x="315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4"/>
                      <a:pt x="4" y="18"/>
                      <a:pt x="11" y="18"/>
                    </a:cubicBezTo>
                    <a:cubicBezTo>
                      <a:pt x="315" y="18"/>
                      <a:pt x="315" y="18"/>
                      <a:pt x="315" y="18"/>
                    </a:cubicBezTo>
                    <a:cubicBezTo>
                      <a:pt x="321" y="18"/>
                      <a:pt x="326" y="14"/>
                      <a:pt x="326" y="9"/>
                    </a:cubicBezTo>
                    <a:cubicBezTo>
                      <a:pt x="326" y="4"/>
                      <a:pt x="321" y="0"/>
                      <a:pt x="315" y="0"/>
                    </a:cubicBezTo>
                    <a:close/>
                  </a:path>
                </a:pathLst>
              </a:custGeom>
              <a:solidFill>
                <a:srgbClr val="523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pic>
        <p:nvPicPr>
          <p:cNvPr id="45057" name="图片 4"/>
          <p:cNvPicPr>
            <a:picLocks noChangeAspect="1"/>
          </p:cNvPicPr>
          <p:nvPr>
            <p:custDataLst>
              <p:tags r:id="rId97"/>
            </p:custDataLst>
          </p:nvPr>
        </p:nvPicPr>
        <p:blipFill>
          <a:blip r:embed="rId96"/>
          <a:srcRect b="9476"/>
          <a:stretch>
            <a:fillRect/>
          </a:stretch>
        </p:blipFill>
        <p:spPr>
          <a:xfrm>
            <a:off x="1062673" y="4138930"/>
            <a:ext cx="3663315" cy="245554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45059" name="图片 5"/>
          <p:cNvPicPr>
            <a:picLocks noChangeAspect="1"/>
          </p:cNvPicPr>
          <p:nvPr>
            <p:custDataLst>
              <p:tags r:id="rId99"/>
            </p:custDataLst>
          </p:nvPr>
        </p:nvPicPr>
        <p:blipFill>
          <a:blip r:embed="rId98"/>
          <a:stretch>
            <a:fillRect/>
          </a:stretch>
        </p:blipFill>
        <p:spPr>
          <a:xfrm>
            <a:off x="5527993" y="4153535"/>
            <a:ext cx="3568065" cy="244094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>
    <p:sndAc>
      <p:stSnd>
        <p:snd r:embed="rId100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445096" y="2084851"/>
          <a:ext cx="11605947" cy="355239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576844"/>
                <a:gridCol w="10029103"/>
              </a:tblGrid>
              <a:tr h="3552395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4300" b="1" kern="1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Courier New" panose="02070309020205020404" pitchFamily="49" charset="0"/>
                        </a:rPr>
                        <a:t>社会</a:t>
                      </a:r>
                      <a:endParaRPr lang="en-US" altLang="zh-CN" sz="4300" b="1" kern="1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4300" b="1" kern="1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Courier New" panose="02070309020205020404" pitchFamily="49" charset="0"/>
                        </a:rPr>
                        <a:t>秩序</a:t>
                      </a:r>
                      <a:endParaRPr lang="zh-CN" altLang="en-US" sz="3700" b="1" kern="1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Courier New" panose="02070309020205020404" pitchFamily="49" charset="0"/>
                      </a:endParaRPr>
                    </a:p>
                  </a:txBody>
                  <a:tcPr marL="68575" marR="6857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eaLnBrk="1" hangingPunct="1">
                        <a:lnSpc>
                          <a:spcPts val="1600"/>
                        </a:lnSpc>
                        <a:buFont typeface="Arial" pitchFamily="34" charset="0"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  <a:p>
                      <a:pPr eaLnBrk="1" hangingPunct="1">
                        <a:lnSpc>
                          <a:spcPts val="1600"/>
                        </a:lnSpc>
                        <a:buFont typeface="Arial" pitchFamily="34" charset="0"/>
                        <a:buNone/>
                      </a:pPr>
                      <a:endParaRPr lang="en-US" altLang="zh-CN" sz="32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5" marR="68575" marT="0" marB="0" anchor="ctr"/>
                </a:tc>
              </a:tr>
            </a:tbl>
          </a:graphicData>
        </a:graphic>
      </p:graphicFrame>
      <p:sp>
        <p:nvSpPr>
          <p:cNvPr id="6" name="矩形 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506094" y="1113297"/>
            <a:ext cx="4314001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1219200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735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易错点</a:t>
            </a:r>
            <a:r>
              <a:rPr lang="en-US" altLang="zh-CN" sz="3735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3735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：社会秩序</a:t>
            </a:r>
            <a:endParaRPr lang="en-US" altLang="zh-CN" sz="3735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83"/>
          <p:cNvSpPr txBox="1"/>
          <p:nvPr>
            <p:custDataLst>
              <p:tags r:id="rId6"/>
            </p:custDataLst>
          </p:nvPr>
        </p:nvSpPr>
        <p:spPr>
          <a:xfrm>
            <a:off x="2093884" y="2549393"/>
            <a:ext cx="9697077" cy="4128459"/>
          </a:xfrm>
          <a:prstGeom prst="rect">
            <a:avLst/>
          </a:prstGeom>
          <a:noFill/>
        </p:spPr>
        <p:txBody>
          <a:bodyPr vert="horz" wrap="square" lIns="56247" tIns="0" rIns="0" bIns="0" rtlCol="0" anchor="t" anchorCtr="0">
            <a:no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Aft>
                <a:spcPct val="0"/>
              </a:spcAft>
              <a:defRPr/>
            </a:pPr>
            <a:r>
              <a:rPr lang="zh-CN" altLang="en-US" sz="320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①</a:t>
            </a:r>
            <a:r>
              <a:rPr lang="zh-CN" altLang="en-US" sz="3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含义：社会秩序是社会生活的一种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有序化</a:t>
            </a:r>
            <a:r>
              <a:rPr lang="zh-CN" altLang="en-US" sz="3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状态。</a:t>
            </a:r>
            <a:endParaRPr lang="en-US" altLang="zh-CN" sz="32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Aft>
                <a:spcPct val="0"/>
              </a:spcAft>
              <a:defRPr/>
            </a:pPr>
            <a:r>
              <a:rPr lang="zh-CN" altLang="en-US" sz="3200">
                <a:solidFill>
                  <a:prstClr val="black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②</a:t>
            </a:r>
            <a:r>
              <a:rPr lang="zh-CN" altLang="en-US" sz="32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社会规则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明确社会秩序的内容。</a:t>
            </a:r>
            <a:endParaRPr lang="en-US" altLang="zh-CN" sz="32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Aft>
                <a:spcPct val="0"/>
              </a:spcAft>
              <a:defRPr/>
            </a:pPr>
            <a:r>
              <a:rPr lang="zh-CN" altLang="en-US" sz="3200" b="1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③</a:t>
            </a:r>
            <a:r>
              <a:rPr lang="zh-CN" altLang="en-US" sz="32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社会规则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保障社会秩序的实现。</a:t>
            </a:r>
            <a:endParaRPr lang="zh-CN" altLang="en-US" sz="32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Aitds6"/>
          <p:cNvSpPr/>
          <p:nvPr>
            <p:custDataLst>
              <p:tags r:id="rId7"/>
            </p:custDataLst>
          </p:nvPr>
        </p:nvSpPr>
        <p:spPr>
          <a:xfrm>
            <a:off x="-634499" y="124030"/>
            <a:ext cx="6705069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易混易错分析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9" name="Aitds8"/>
          <p:cNvGrpSpPr/>
          <p:nvPr>
            <p:custDataLst>
              <p:tags r:id="rId8"/>
            </p:custDataLst>
          </p:nvPr>
        </p:nvGrpSpPr>
        <p:grpSpPr>
          <a:xfrm>
            <a:off x="265733" y="259640"/>
            <a:ext cx="1230917" cy="252000"/>
            <a:chOff x="1993305" y="2363731"/>
            <a:chExt cx="1480438" cy="290589"/>
          </a:xfrm>
          <a:solidFill>
            <a:srgbClr val="C00000"/>
          </a:solidFill>
        </p:grpSpPr>
        <p:sp>
          <p:nvSpPr>
            <p:cNvPr id="10" name="星形: 五角 28"/>
            <p:cNvSpPr/>
            <p:nvPr>
              <p:custDataLst>
                <p:tags r:id="rId9"/>
              </p:custDataLst>
            </p:nvPr>
          </p:nvSpPr>
          <p:spPr>
            <a:xfrm>
              <a:off x="2875998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星形: 五角 10"/>
            <p:cNvSpPr/>
            <p:nvPr>
              <p:custDataLst>
                <p:tags r:id="rId10"/>
              </p:custDataLst>
            </p:nvPr>
          </p:nvSpPr>
          <p:spPr>
            <a:xfrm>
              <a:off x="3170230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星形: 五角 11"/>
            <p:cNvSpPr/>
            <p:nvPr>
              <p:custDataLst>
                <p:tags r:id="rId11"/>
              </p:custDataLst>
            </p:nvPr>
          </p:nvSpPr>
          <p:spPr>
            <a:xfrm>
              <a:off x="2287536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星形: 五角 28"/>
            <p:cNvSpPr/>
            <p:nvPr>
              <p:custDataLst>
                <p:tags r:id="rId12"/>
              </p:custDataLst>
            </p:nvPr>
          </p:nvSpPr>
          <p:spPr>
            <a:xfrm>
              <a:off x="2581767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星形: 五角 28"/>
            <p:cNvSpPr/>
            <p:nvPr>
              <p:custDataLst>
                <p:tags r:id="rId13"/>
              </p:custDataLst>
            </p:nvPr>
          </p:nvSpPr>
          <p:spPr>
            <a:xfrm>
              <a:off x="1993305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445096" y="2084851"/>
          <a:ext cx="11605947" cy="355239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576844"/>
                <a:gridCol w="10029103"/>
              </a:tblGrid>
              <a:tr h="3552395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4300" b="1" kern="1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Courier New" panose="02070309020205020404" pitchFamily="49" charset="0"/>
                        </a:rPr>
                        <a:t>社会</a:t>
                      </a:r>
                      <a:endParaRPr lang="en-US" altLang="zh-CN" sz="4300" b="1" kern="1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4300" b="1" kern="1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Courier New" panose="02070309020205020404" pitchFamily="49" charset="0"/>
                        </a:rPr>
                        <a:t>规则</a:t>
                      </a:r>
                      <a:endParaRPr lang="zh-CN" altLang="en-US" sz="3700" b="1" kern="1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Courier New" panose="02070309020205020404" pitchFamily="49" charset="0"/>
                      </a:endParaRPr>
                    </a:p>
                  </a:txBody>
                  <a:tcPr marL="68575" marR="6857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eaLnBrk="1" hangingPunct="1">
                        <a:lnSpc>
                          <a:spcPts val="1600"/>
                        </a:lnSpc>
                        <a:buFont typeface="Arial" pitchFamily="34" charset="0"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  <a:p>
                      <a:pPr eaLnBrk="1" hangingPunct="1">
                        <a:lnSpc>
                          <a:spcPts val="1600"/>
                        </a:lnSpc>
                        <a:buFont typeface="Arial" pitchFamily="34" charset="0"/>
                        <a:buNone/>
                      </a:pPr>
                      <a:endParaRPr lang="en-US" altLang="zh-CN" sz="32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5" marR="68575" marT="0" marB="0" anchor="ctr"/>
                </a:tc>
              </a:tr>
            </a:tbl>
          </a:graphicData>
        </a:graphic>
      </p:graphicFrame>
      <p:sp>
        <p:nvSpPr>
          <p:cNvPr id="6" name="矩形 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506094" y="1113297"/>
            <a:ext cx="4314001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1219200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735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易错点</a:t>
            </a:r>
            <a:r>
              <a:rPr lang="en-US" altLang="zh-CN" sz="3735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3735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：社会规则</a:t>
            </a:r>
            <a:endParaRPr lang="en-US" altLang="zh-CN" sz="3735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83"/>
          <p:cNvSpPr txBox="1"/>
          <p:nvPr>
            <p:custDataLst>
              <p:tags r:id="rId6"/>
            </p:custDataLst>
          </p:nvPr>
        </p:nvSpPr>
        <p:spPr>
          <a:xfrm>
            <a:off x="2054589" y="2421985"/>
            <a:ext cx="9697077" cy="4128459"/>
          </a:xfrm>
          <a:prstGeom prst="rect">
            <a:avLst/>
          </a:prstGeom>
          <a:noFill/>
        </p:spPr>
        <p:txBody>
          <a:bodyPr vert="horz" wrap="square" lIns="56247" tIns="0" rIns="0" bIns="0" rtlCol="0" anchor="t" anchorCtr="0">
            <a:no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spcAft>
                <a:spcPct val="0"/>
              </a:spcAft>
              <a:defRPr/>
            </a:pPr>
            <a:r>
              <a:rPr lang="zh-CN" altLang="en-US" sz="3200" b="1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自由和规则的关系</a:t>
            </a:r>
            <a:r>
              <a:rPr lang="zh-CN" altLang="en-US" sz="3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zh-CN" altLang="en-US" sz="3200" b="1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①</a:t>
            </a:r>
            <a:r>
              <a:rPr lang="zh-CN" altLang="en-US" sz="3200" b="1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社会规则划定了自由的边界。</a:t>
            </a:r>
            <a:r>
              <a:rPr lang="zh-CN" altLang="en-US" sz="2665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公民在行使自由和权利的时候，</a:t>
            </a:r>
            <a:r>
              <a:rPr lang="zh-CN" altLang="en-US" sz="2665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不得损害国家的、社会的、集体的利益</a:t>
            </a:r>
            <a:r>
              <a:rPr lang="zh-CN" altLang="en-US" sz="2665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和其他公民的合法的自由和权利。</a:t>
            </a:r>
            <a:endParaRPr lang="en-US" altLang="zh-CN" sz="2665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fontAlgn="auto">
              <a:spcAft>
                <a:spcPct val="0"/>
              </a:spcAft>
              <a:defRPr/>
            </a:pPr>
            <a:r>
              <a:rPr lang="zh-CN" altLang="en-US" sz="3200" b="1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②</a:t>
            </a:r>
            <a:r>
              <a:rPr lang="zh-CN" altLang="en-US" sz="3200" b="1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社会规则是人们享有自由的保障</a:t>
            </a:r>
            <a:endParaRPr lang="zh-CN" altLang="en-US" sz="320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defTabSz="1219200" fontAlgn="auto">
              <a:lnSpc>
                <a:spcPct val="150000"/>
              </a:lnSpc>
              <a:spcAft>
                <a:spcPct val="0"/>
              </a:spcAft>
              <a:defRPr/>
            </a:pPr>
            <a:r>
              <a:rPr lang="zh-CN" altLang="en-US" sz="3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如何遵守规则：他律和自律；敬畏规则、</a:t>
            </a:r>
            <a:r>
              <a:rPr lang="zh-CN" altLang="en-US" sz="32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内化于心、外化于行</a:t>
            </a:r>
            <a:endParaRPr lang="en-US" altLang="zh-CN" sz="32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Aitds6"/>
          <p:cNvSpPr/>
          <p:nvPr>
            <p:custDataLst>
              <p:tags r:id="rId7"/>
            </p:custDataLst>
          </p:nvPr>
        </p:nvSpPr>
        <p:spPr>
          <a:xfrm>
            <a:off x="-634499" y="124030"/>
            <a:ext cx="6705069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易混易错分析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9" name="Aitds8"/>
          <p:cNvGrpSpPr/>
          <p:nvPr>
            <p:custDataLst>
              <p:tags r:id="rId8"/>
            </p:custDataLst>
          </p:nvPr>
        </p:nvGrpSpPr>
        <p:grpSpPr>
          <a:xfrm>
            <a:off x="265733" y="259640"/>
            <a:ext cx="1230917" cy="252000"/>
            <a:chOff x="1993305" y="2363731"/>
            <a:chExt cx="1480438" cy="290589"/>
          </a:xfrm>
          <a:solidFill>
            <a:srgbClr val="C00000"/>
          </a:solidFill>
        </p:grpSpPr>
        <p:sp>
          <p:nvSpPr>
            <p:cNvPr id="10" name="星形: 五角 28"/>
            <p:cNvSpPr/>
            <p:nvPr>
              <p:custDataLst>
                <p:tags r:id="rId9"/>
              </p:custDataLst>
            </p:nvPr>
          </p:nvSpPr>
          <p:spPr>
            <a:xfrm>
              <a:off x="2875998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星形: 五角 10"/>
            <p:cNvSpPr/>
            <p:nvPr>
              <p:custDataLst>
                <p:tags r:id="rId10"/>
              </p:custDataLst>
            </p:nvPr>
          </p:nvSpPr>
          <p:spPr>
            <a:xfrm>
              <a:off x="3170230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星形: 五角 11"/>
            <p:cNvSpPr/>
            <p:nvPr>
              <p:custDataLst>
                <p:tags r:id="rId11"/>
              </p:custDataLst>
            </p:nvPr>
          </p:nvSpPr>
          <p:spPr>
            <a:xfrm>
              <a:off x="2287536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星形: 五角 28"/>
            <p:cNvSpPr/>
            <p:nvPr>
              <p:custDataLst>
                <p:tags r:id="rId12"/>
              </p:custDataLst>
            </p:nvPr>
          </p:nvSpPr>
          <p:spPr>
            <a:xfrm>
              <a:off x="2581767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星形: 五角 28"/>
            <p:cNvSpPr/>
            <p:nvPr>
              <p:custDataLst>
                <p:tags r:id="rId13"/>
              </p:custDataLst>
            </p:nvPr>
          </p:nvSpPr>
          <p:spPr>
            <a:xfrm>
              <a:off x="1993305" y="2363731"/>
              <a:ext cx="303513" cy="290589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9110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265113" y="116205"/>
            <a:ext cx="10968990" cy="705485"/>
          </a:xfrm>
        </p:spPr>
        <p:txBody>
          <a:bodyPr>
            <a:noAutofit/>
          </a:bodyPr>
          <a:lstStyle/>
          <a:p>
            <a:r>
              <a:rPr lang="zh-CN" altLang="en-US" sz="40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★</a:t>
            </a:r>
            <a:r>
              <a:rPr lang="en-US" altLang="zh-CN" sz="40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40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.为什么要文明有礼？（重要性）</a:t>
            </a:r>
            <a:endParaRPr lang="zh-CN" altLang="en-US" sz="4000" b="1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  <p:custDataLst>
              <p:tags r:id="rId4"/>
            </p:custDataLst>
          </p:nvPr>
        </p:nvSpPr>
        <p:spPr>
          <a:xfrm>
            <a:off x="552768" y="1052195"/>
            <a:ext cx="9518650" cy="20275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3200" b="1">
                <a:solidFill>
                  <a:srgbClr val="5407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(1)对个人：是一个人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立身处世</a:t>
            </a:r>
            <a:r>
              <a:rPr lang="zh-CN" altLang="en-US" sz="3200" b="1">
                <a:solidFill>
                  <a:srgbClr val="5407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的前提。</a:t>
            </a:r>
            <a:endParaRPr lang="zh-CN" altLang="en-US" sz="3200" b="1">
              <a:solidFill>
                <a:srgbClr val="5407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3200" b="1">
                <a:solidFill>
                  <a:srgbClr val="5407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(2)对社会：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促进社会和谐</a:t>
            </a:r>
            <a:r>
              <a:rPr lang="zh-CN" altLang="en-US" sz="3200" b="1">
                <a:solidFill>
                  <a:srgbClr val="5407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3200" b="1">
              <a:solidFill>
                <a:srgbClr val="5407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3200" b="1">
                <a:solidFill>
                  <a:srgbClr val="5407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(3)对国家：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体现国家形象</a:t>
            </a:r>
            <a:r>
              <a:rPr lang="zh-CN" altLang="en-US" sz="3200" b="1">
                <a:solidFill>
                  <a:srgbClr val="5407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3200" b="1">
              <a:solidFill>
                <a:srgbClr val="5407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120968" y="2996565"/>
            <a:ext cx="10968990" cy="705485"/>
          </a:xfrm>
        </p:spPr>
        <p:txBody>
          <a:bodyPr>
            <a:noAutofit/>
          </a:bodyPr>
          <a:lstStyle>
            <a:defPPr>
              <a:defRPr lang="zh-CN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accent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accent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accent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accent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40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★</a:t>
            </a:r>
            <a:r>
              <a:rPr lang="en-US" altLang="zh-CN" sz="40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40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.如何做文明有礼的人？</a:t>
            </a:r>
            <a:endParaRPr lang="zh-CN" altLang="en-US" sz="4000" b="1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内容占位符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409575" y="3789045"/>
            <a:ext cx="10968990" cy="4759325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3200" b="1">
                <a:solidFill>
                  <a:srgbClr val="5407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①要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态度谦和，用语文明</a:t>
            </a:r>
            <a:r>
              <a:rPr lang="zh-CN" altLang="en-US" sz="3200" b="1">
                <a:solidFill>
                  <a:srgbClr val="5407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3200" b="1">
              <a:solidFill>
                <a:srgbClr val="5407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3200" b="1">
                <a:solidFill>
                  <a:srgbClr val="5407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②要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仪表整洁、举止端庄</a:t>
            </a:r>
            <a:r>
              <a:rPr lang="zh-CN" altLang="en-US" sz="3200" b="1">
                <a:solidFill>
                  <a:srgbClr val="5407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3200" b="1">
              <a:solidFill>
                <a:srgbClr val="5407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3200" b="1">
                <a:solidFill>
                  <a:srgbClr val="5407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③需要在社会生活中不断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学习、观察、思考和践行</a:t>
            </a:r>
            <a:r>
              <a:rPr lang="zh-CN" altLang="en-US" sz="3200" b="1">
                <a:solidFill>
                  <a:srgbClr val="5407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endParaRPr lang="zh-CN" altLang="en-US" sz="3200" b="1">
              <a:solidFill>
                <a:srgbClr val="5407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buNone/>
            </a:pPr>
            <a:endParaRPr lang="zh-CN" altLang="en-US" sz="3200" b="1">
              <a:solidFill>
                <a:srgbClr val="5407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>
            <p:custDataLst>
              <p:tags r:id="rId3"/>
            </p:custDataLst>
          </p:nvPr>
        </p:nvSpPr>
        <p:spPr>
          <a:xfrm>
            <a:off x="337185" y="188595"/>
            <a:ext cx="11787505" cy="571119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indent="280670" latinLnBrk="0">
              <a:lnSpc>
                <a:spcPct val="150000"/>
              </a:lnSpc>
            </a:pPr>
            <a:r>
              <a:rPr lang="zh-CN" sz="36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★</a:t>
            </a:r>
            <a:r>
              <a:rPr lang="en-US" altLang="zh-CN" sz="36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9.</a:t>
            </a:r>
            <a:r>
              <a:rPr lang="zh-CN" sz="36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诚信有什么重要意义？</a:t>
            </a:r>
            <a:r>
              <a:rPr lang="zh-CN" sz="36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如何理解诚信的价值？</a:t>
            </a:r>
            <a:r>
              <a:rPr lang="en-US" sz="36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sz="36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诚信的重要性？</a:t>
            </a:r>
            <a:r>
              <a:rPr lang="zh-CN" sz="36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①诚信是社会主义</a:t>
            </a:r>
            <a:r>
              <a:rPr lang="zh-CN" sz="3600" b="1" u="sng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核心价值观和</a:t>
            </a:r>
            <a:r>
              <a:rPr lang="zh-CN" sz="36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公民基本道德规范的重要内容</a:t>
            </a:r>
            <a:r>
              <a:rPr lang="zh-CN" sz="3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；</a:t>
            </a:r>
            <a:r>
              <a:rPr lang="zh-CN" sz="3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是</a:t>
            </a:r>
            <a:r>
              <a:rPr lang="zh-CN" sz="36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中华民族的</a:t>
            </a:r>
            <a:r>
              <a:rPr lang="zh-CN" sz="3600" b="1" u="sng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传统美德</a:t>
            </a:r>
            <a:r>
              <a:rPr lang="zh-CN" sz="3600" b="1" u="sng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r>
              <a:rPr lang="zh-CN" sz="36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②诚信也是一项</a:t>
            </a:r>
            <a:r>
              <a:rPr lang="zh-CN" sz="3600" b="1" u="sng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民法</a:t>
            </a:r>
            <a:r>
              <a:rPr lang="zh-CN" sz="36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原则</a:t>
            </a:r>
            <a:r>
              <a:rPr lang="zh-CN" sz="36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；③诚信是一个人</a:t>
            </a:r>
            <a:r>
              <a:rPr lang="zh-CN" sz="3600" b="1" u="sng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安身立命</a:t>
            </a:r>
            <a:r>
              <a:rPr lang="zh-CN" sz="3600" b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之本，是</a:t>
            </a:r>
            <a:r>
              <a:rPr lang="zh-CN" sz="3600" b="1" u="sng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企业的无形资产，</a:t>
            </a:r>
            <a:r>
              <a:rPr lang="zh-CN" sz="3600" b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促进</a:t>
            </a:r>
            <a:r>
              <a:rPr lang="zh-CN" sz="3600" b="1" u="sng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社会文明、国家兴旺</a:t>
            </a:r>
            <a:r>
              <a:rPr lang="zh-CN" sz="36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
</a:t>
            </a:r>
            <a:endParaRPr lang="zh-CN" altLang="en-US" sz="36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Picture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>
            <a:off x="12611100" y="11112500"/>
            <a:ext cx="0" cy="0"/>
          </a:xfrm>
          <a:prstGeom prst="rect">
            <a:avLst/>
          </a:prstGeom>
          <a:ln>
            <a:noFill/>
          </a:ln>
        </p:spPr>
      </p:pic>
    </p:spTree>
    <p:custDataLst>
      <p:tags r:id="rId6"/>
    </p:custData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>
            <p:custDataLst>
              <p:tags r:id="rId3"/>
            </p:custDataLst>
          </p:nvPr>
        </p:nvSpPr>
        <p:spPr>
          <a:xfrm>
            <a:off x="635000" y="635000"/>
            <a:ext cx="10926445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4"/>
              </a:rPr>
              <a:t>https://d.book118.com/208066006040006027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15510"/>
</p:tagLst>
</file>

<file path=ppt/tags/tag2.xml><?xml version="1.0" encoding="utf-8"?>
<p:tagLst xmlns:p="http://schemas.openxmlformats.org/presentationml/2006/main">
  <p:tag name="AS_UNIQUEID" val="15511"/>
</p:tagLst>
</file>

<file path=ppt/tags/tag3.xml><?xml version="1.0" encoding="utf-8"?>
<p:tagLst xmlns:p="http://schemas.openxmlformats.org/presentationml/2006/main">
  <p:tag name="AS_UNIQUEID" val="15512"/>
</p:tagLst>
</file>

<file path=ppt/tags/tag4.xml><?xml version="1.0" encoding="utf-8"?>
<p:tagLst xmlns:p="http://schemas.openxmlformats.org/presentationml/2006/main">
  <p:tag name="AS_UNIQUEID" val="15513"/>
</p:tagLst>
</file>

<file path=ppt/tags/tag5.xml><?xml version="1.0" encoding="utf-8"?>
<p:tagLst xmlns:p="http://schemas.openxmlformats.org/presentationml/2006/main">
  <p:tag name="AS_UNIQUEID" val="15514"/>
</p:tagLst>
</file>

<file path=ppt/tags/tag6.xml><?xml version="1.0" encoding="utf-8"?>
<p:tagLst xmlns:p="http://schemas.openxmlformats.org/presentationml/2006/main">
  <p:tag name="AS_UNIQUEID" val="15515"/>
</p:tagLst>
</file>

<file path=ppt/tags/tag7.xml><?xml version="1.0" encoding="utf-8"?>
<p:tagLst xmlns:p="http://schemas.openxmlformats.org/presentationml/2006/main">
  <p:tag name="AS_UNIQUEID" val="15516"/>
</p:tagLst>
</file>

<file path=ppt/tags/tag8.xml><?xml version="1.0" encoding="utf-8"?>
<p:tagLst xmlns:p="http://schemas.openxmlformats.org/presentationml/2006/main">
  <p:tag name="AS_UNIQUEID" val="15517"/>
</p:tagLst>
</file>

<file path=ppt/tags/tag9.xml><?xml version="1.0" encoding="utf-8"?>
<p:tagLst xmlns:p="http://schemas.openxmlformats.org/presentationml/2006/main">
  <p:tag name="AS_UNIQUEID" val="15518"/>
</p:tagLst>
</file>

<file path=ppt/tags/tag10.xml><?xml version="1.0" encoding="utf-8"?>
<p:tagLst xmlns:p="http://schemas.openxmlformats.org/presentationml/2006/main">
  <p:tag name="AS_UNIQUEID" val="15519"/>
</p:tagLst>
</file>

<file path=ppt/tags/tag11.xml><?xml version="1.0" encoding="utf-8"?>
<p:tagLst xmlns:p="http://schemas.openxmlformats.org/presentationml/2006/main">
  <p:tag name="AS_UNIQUEID" val="15520"/>
</p:tagLst>
</file>

<file path=ppt/tags/tag12.xml><?xml version="1.0" encoding="utf-8"?>
<p:tagLst xmlns:p="http://schemas.openxmlformats.org/presentationml/2006/main">
  <p:tag name="AS_UNIQUEID" val="15521"/>
</p:tagLst>
</file>

<file path=ppt/tags/tag13.xml><?xml version="1.0" encoding="utf-8"?>
<p:tagLst xmlns:p="http://schemas.openxmlformats.org/presentationml/2006/main">
  <p:tag name="AS_UNIQUEID" val="15522"/>
</p:tagLst>
</file>

<file path=ppt/tags/tag14.xml><?xml version="1.0" encoding="utf-8"?>
<p:tagLst xmlns:p="http://schemas.openxmlformats.org/presentationml/2006/main">
  <p:tag name="AS_UNIQUEID" val="15523"/>
</p:tagLst>
</file>

<file path=ppt/tags/tag15.xml><?xml version="1.0" encoding="utf-8"?>
<p:tagLst xmlns:p="http://schemas.openxmlformats.org/presentationml/2006/main">
  <p:tag name="AS_UNIQUEID" val="15524"/>
</p:tagLst>
</file>

<file path=ppt/tags/tag16.xml><?xml version="1.0" encoding="utf-8"?>
<p:tagLst xmlns:p="http://schemas.openxmlformats.org/presentationml/2006/main">
  <p:tag name="AS_UNIQUEID" val="15525"/>
</p:tagLst>
</file>

<file path=ppt/tags/tag17.xml><?xml version="1.0" encoding="utf-8"?>
<p:tagLst xmlns:p="http://schemas.openxmlformats.org/presentationml/2006/main">
  <p:tag name="AS_UNIQUEID" val="15526"/>
</p:tagLst>
</file>

<file path=ppt/tags/tag18.xml><?xml version="1.0" encoding="utf-8"?>
<p:tagLst xmlns:p="http://schemas.openxmlformats.org/presentationml/2006/main">
  <p:tag name="AS_UNIQUEID" val="15527"/>
</p:tagLst>
</file>

<file path=ppt/tags/tag19.xml><?xml version="1.0" encoding="utf-8"?>
<p:tagLst xmlns:p="http://schemas.openxmlformats.org/presentationml/2006/main">
  <p:tag name="AS_UNIQUEID" val="15528"/>
</p:tagLst>
</file>

<file path=ppt/tags/tag20.xml><?xml version="1.0" encoding="utf-8"?>
<p:tagLst xmlns:p="http://schemas.openxmlformats.org/presentationml/2006/main">
  <p:tag name="AS_UNIQUEID" val="15529"/>
</p:tagLst>
</file>

<file path=ppt/tags/tag21.xml><?xml version="1.0" encoding="utf-8"?>
<p:tagLst xmlns:p="http://schemas.openxmlformats.org/presentationml/2006/main">
  <p:tag name="AS_UNIQUEID" val="15530"/>
</p:tagLst>
</file>

<file path=ppt/tags/tag22.xml><?xml version="1.0" encoding="utf-8"?>
<p:tagLst xmlns:p="http://schemas.openxmlformats.org/presentationml/2006/main">
  <p:tag name="AS_UNIQUEID" val="15531"/>
</p:tagLst>
</file>

<file path=ppt/tags/tag23.xml><?xml version="1.0" encoding="utf-8"?>
<p:tagLst xmlns:p="http://schemas.openxmlformats.org/presentationml/2006/main">
  <p:tag name="AS_UNIQUEID" val="15532"/>
</p:tagLst>
</file>

<file path=ppt/tags/tag24.xml><?xml version="1.0" encoding="utf-8"?>
<p:tagLst xmlns:p="http://schemas.openxmlformats.org/presentationml/2006/main">
  <p:tag name="AS_UNIQUEID" val="15533"/>
</p:tagLst>
</file>

<file path=ppt/tags/tag25.xml><?xml version="1.0" encoding="utf-8"?>
<p:tagLst xmlns:p="http://schemas.openxmlformats.org/presentationml/2006/main">
  <p:tag name="AS_UNIQUEID" val="15534"/>
</p:tagLst>
</file>

<file path=ppt/tags/tag26.xml><?xml version="1.0" encoding="utf-8"?>
<p:tagLst xmlns:p="http://schemas.openxmlformats.org/presentationml/2006/main">
  <p:tag name="AS_UNIQUEID" val="15535"/>
</p:tagLst>
</file>

<file path=ppt/tags/tag27.xml><?xml version="1.0" encoding="utf-8"?>
<p:tagLst xmlns:p="http://schemas.openxmlformats.org/presentationml/2006/main">
  <p:tag name="AS_UNIQUEID" val="15536"/>
</p:tagLst>
</file>

<file path=ppt/tags/tag28.xml><?xml version="1.0" encoding="utf-8"?>
<p:tagLst xmlns:p="http://schemas.openxmlformats.org/presentationml/2006/main">
  <p:tag name="AS_UNIQUEID" val="15537"/>
</p:tagLst>
</file>

<file path=ppt/tags/tag29.xml><?xml version="1.0" encoding="utf-8"?>
<p:tagLst xmlns:p="http://schemas.openxmlformats.org/presentationml/2006/main">
  <p:tag name="AS_UNIQUEID" val="15538"/>
</p:tagLst>
</file>

<file path=ppt/tags/tag30.xml><?xml version="1.0" encoding="utf-8"?>
<p:tagLst xmlns:p="http://schemas.openxmlformats.org/presentationml/2006/main">
  <p:tag name="AS_UNIQUEID" val="15539"/>
</p:tagLst>
</file>

<file path=ppt/tags/tag31.xml><?xml version="1.0" encoding="utf-8"?>
<p:tagLst xmlns:p="http://schemas.openxmlformats.org/presentationml/2006/main">
  <p:tag name="AS_UNIQUEID" val="15540"/>
</p:tagLst>
</file>

<file path=ppt/tags/tag32.xml><?xml version="1.0" encoding="utf-8"?>
<p:tagLst xmlns:p="http://schemas.openxmlformats.org/presentationml/2006/main">
  <p:tag name="AS_UNIQUEID" val="15541"/>
</p:tagLst>
</file>

<file path=ppt/tags/tag33.xml><?xml version="1.0" encoding="utf-8"?>
<p:tagLst xmlns:p="http://schemas.openxmlformats.org/presentationml/2006/main">
  <p:tag name="AS_UNIQUEID" val="15542"/>
</p:tagLst>
</file>

<file path=ppt/tags/tag34.xml><?xml version="1.0" encoding="utf-8"?>
<p:tagLst xmlns:p="http://schemas.openxmlformats.org/presentationml/2006/main">
  <p:tag name="AS_UNIQUEID" val="15543"/>
</p:tagLst>
</file>

<file path=ppt/tags/tag35.xml><?xml version="1.0" encoding="utf-8"?>
<p:tagLst xmlns:p="http://schemas.openxmlformats.org/presentationml/2006/main">
  <p:tag name="AS_UNIQUEID" val="15544"/>
</p:tagLst>
</file>

<file path=ppt/tags/tag36.xml><?xml version="1.0" encoding="utf-8"?>
<p:tagLst xmlns:p="http://schemas.openxmlformats.org/presentationml/2006/main">
  <p:tag name="AS_UNIQUEID" val="15545"/>
</p:tagLst>
</file>

<file path=ppt/tags/tag37.xml><?xml version="1.0" encoding="utf-8"?>
<p:tagLst xmlns:p="http://schemas.openxmlformats.org/presentationml/2006/main">
  <p:tag name="AS_UNIQUEID" val="15546"/>
</p:tagLst>
</file>

<file path=ppt/tags/tag38.xml><?xml version="1.0" encoding="utf-8"?>
<p:tagLst xmlns:p="http://schemas.openxmlformats.org/presentationml/2006/main">
  <p:tag name="AS_UNIQUEID" val="15547"/>
</p:tagLst>
</file>

<file path=ppt/tags/tag39.xml><?xml version="1.0" encoding="utf-8"?>
<p:tagLst xmlns:p="http://schemas.openxmlformats.org/presentationml/2006/main">
  <p:tag name="AS_UNIQUEID" val="15548"/>
</p:tagLst>
</file>

<file path=ppt/tags/tag40.xml><?xml version="1.0" encoding="utf-8"?>
<p:tagLst xmlns:p="http://schemas.openxmlformats.org/presentationml/2006/main">
  <p:tag name="AS_UNIQUEID" val="15549"/>
</p:tagLst>
</file>

<file path=ppt/tags/tag41.xml><?xml version="1.0" encoding="utf-8"?>
<p:tagLst xmlns:p="http://schemas.openxmlformats.org/presentationml/2006/main">
  <p:tag name="AS_UNIQUEID" val="15550"/>
</p:tagLst>
</file>

<file path=ppt/tags/tag42.xml><?xml version="1.0" encoding="utf-8"?>
<p:tagLst xmlns:p="http://schemas.openxmlformats.org/presentationml/2006/main">
  <p:tag name="AS_UNIQUEID" val="15551"/>
</p:tagLst>
</file>

<file path=ppt/tags/tag43.xml><?xml version="1.0" encoding="utf-8"?>
<p:tagLst xmlns:p="http://schemas.openxmlformats.org/presentationml/2006/main">
  <p:tag name="AS_UNIQUEID" val="15552"/>
</p:tagLst>
</file>

<file path=ppt/tags/tag44.xml><?xml version="1.0" encoding="utf-8"?>
<p:tagLst xmlns:p="http://schemas.openxmlformats.org/presentationml/2006/main">
  <p:tag name="AS_UNIQUEID" val="15553"/>
</p:tagLst>
</file>

<file path=ppt/tags/tag45.xml><?xml version="1.0" encoding="utf-8"?>
<p:tagLst xmlns:p="http://schemas.openxmlformats.org/presentationml/2006/main">
  <p:tag name="AS_UNIQUEID" val="15554"/>
</p:tagLst>
</file>

<file path=ppt/tags/tag46.xml><?xml version="1.0" encoding="utf-8"?>
<p:tagLst xmlns:p="http://schemas.openxmlformats.org/presentationml/2006/main">
  <p:tag name="AS_UNIQUEID" val="15555"/>
</p:tagLst>
</file>

<file path=ppt/tags/tag47.xml><?xml version="1.0" encoding="utf-8"?>
<p:tagLst xmlns:p="http://schemas.openxmlformats.org/presentationml/2006/main">
  <p:tag name="AS_UNIQUEID" val="15556"/>
</p:tagLst>
</file>

<file path=ppt/tags/tag48.xml><?xml version="1.0" encoding="utf-8"?>
<p:tagLst xmlns:p="http://schemas.openxmlformats.org/presentationml/2006/main">
  <p:tag name="AS_UNIQUEID" val="15557"/>
</p:tagLst>
</file>

<file path=ppt/tags/tag49.xml><?xml version="1.0" encoding="utf-8"?>
<p:tagLst xmlns:p="http://schemas.openxmlformats.org/presentationml/2006/main">
  <p:tag name="AS_UNIQUEID" val="15558"/>
</p:tagLst>
</file>

<file path=ppt/tags/tag50.xml><?xml version="1.0" encoding="utf-8"?>
<p:tagLst xmlns:p="http://schemas.openxmlformats.org/presentationml/2006/main">
  <p:tag name="AS_UNIQUEID" val="15559"/>
</p:tagLst>
</file>

<file path=ppt/tags/tag51.xml><?xml version="1.0" encoding="utf-8"?>
<p:tagLst xmlns:p="http://schemas.openxmlformats.org/presentationml/2006/main">
  <p:tag name="AS_UNIQUEID" val="15560"/>
</p:tagLst>
</file>

<file path=ppt/tags/tag52.xml><?xml version="1.0" encoding="utf-8"?>
<p:tagLst xmlns:p="http://schemas.openxmlformats.org/presentationml/2006/main">
  <p:tag name="AS_UNIQUEID" val="15561"/>
</p:tagLst>
</file>

<file path=ppt/tags/tag53.xml><?xml version="1.0" encoding="utf-8"?>
<p:tagLst xmlns:p="http://schemas.openxmlformats.org/presentationml/2006/main">
  <p:tag name="AS_UNIQUEID" val="15562"/>
</p:tagLst>
</file>

<file path=ppt/tags/tag54.xml><?xml version="1.0" encoding="utf-8"?>
<p:tagLst xmlns:p="http://schemas.openxmlformats.org/presentationml/2006/main">
  <p:tag name="AS_UNIQUEID" val="15563"/>
</p:tagLst>
</file>

<file path=ppt/tags/tag55.xml><?xml version="1.0" encoding="utf-8"?>
<p:tagLst xmlns:p="http://schemas.openxmlformats.org/presentationml/2006/main">
  <p:tag name="AS_UNIQUEID" val="15564"/>
</p:tagLst>
</file>

<file path=ppt/tags/tag56.xml><?xml version="1.0" encoding="utf-8"?>
<p:tagLst xmlns:p="http://schemas.openxmlformats.org/presentationml/2006/main">
  <p:tag name="AS_UNIQUEID" val="15565"/>
</p:tagLst>
</file>

<file path=ppt/tags/tag57.xml><?xml version="1.0" encoding="utf-8"?>
<p:tagLst xmlns:p="http://schemas.openxmlformats.org/presentationml/2006/main">
  <p:tag name="AS_UNIQUEID" val="15566"/>
</p:tagLst>
</file>

<file path=ppt/tags/tag58.xml><?xml version="1.0" encoding="utf-8"?>
<p:tagLst xmlns:p="http://schemas.openxmlformats.org/presentationml/2006/main">
  <p:tag name="AS_UNIQUEID" val="15567"/>
</p:tagLst>
</file>

<file path=ppt/tags/tag59.xml><?xml version="1.0" encoding="utf-8"?>
<p:tagLst xmlns:p="http://schemas.openxmlformats.org/presentationml/2006/main">
  <p:tag name="AS_UNIQUEID" val="15568"/>
</p:tagLst>
</file>

<file path=ppt/tags/tag60.xml><?xml version="1.0" encoding="utf-8"?>
<p:tagLst xmlns:p="http://schemas.openxmlformats.org/presentationml/2006/main">
  <p:tag name="AS_UNIQUEID" val="15569"/>
</p:tagLst>
</file>

<file path=ppt/tags/tag61.xml><?xml version="1.0" encoding="utf-8"?>
<p:tagLst xmlns:p="http://schemas.openxmlformats.org/presentationml/2006/main">
  <p:tag name="AS_UNIQUEID" val="15570"/>
</p:tagLst>
</file>

<file path=ppt/tags/tag62.xml><?xml version="1.0" encoding="utf-8"?>
<p:tagLst xmlns:p="http://schemas.openxmlformats.org/presentationml/2006/main">
  <p:tag name="AS_UNIQUEID" val="15571"/>
</p:tagLst>
</file>

<file path=ppt/tags/tag63.xml><?xml version="1.0" encoding="utf-8"?>
<p:tagLst xmlns:p="http://schemas.openxmlformats.org/presentationml/2006/main">
  <p:tag name="AS_UNIQUEID" val="15572"/>
</p:tagLst>
</file>

<file path=ppt/tags/tag64.xml><?xml version="1.0" encoding="utf-8"?>
<p:tagLst xmlns:p="http://schemas.openxmlformats.org/presentationml/2006/main">
  <p:tag name="AS_UNIQUEID" val="15573"/>
</p:tagLst>
</file>

<file path=ppt/tags/tag65.xml><?xml version="1.0" encoding="utf-8"?>
<p:tagLst xmlns:p="http://schemas.openxmlformats.org/presentationml/2006/main">
  <p:tag name="AS_UNIQUEID" val="15574"/>
</p:tagLst>
</file>

<file path=ppt/tags/tag66.xml><?xml version="1.0" encoding="utf-8"?>
<p:tagLst xmlns:p="http://schemas.openxmlformats.org/presentationml/2006/main">
  <p:tag name="AS_UNIQUEID" val="15575"/>
</p:tagLst>
</file>

<file path=ppt/tags/tag67.xml><?xml version="1.0" encoding="utf-8"?>
<p:tagLst xmlns:p="http://schemas.openxmlformats.org/presentationml/2006/main">
  <p:tag name="AS_UNIQUEID" val="15576"/>
</p:tagLst>
</file>

<file path=ppt/tags/tag68.xml><?xml version="1.0" encoding="utf-8"?>
<p:tagLst xmlns:p="http://schemas.openxmlformats.org/presentationml/2006/main">
  <p:tag name="AS_UNIQUEID" val="15577"/>
</p:tagLst>
</file>

<file path=ppt/tags/tag69.xml><?xml version="1.0" encoding="utf-8"?>
<p:tagLst xmlns:p="http://schemas.openxmlformats.org/presentationml/2006/main">
  <p:tag name="AS_UNIQUEID" val="15578"/>
</p:tagLst>
</file>

<file path=ppt/tags/tag70.xml><?xml version="1.0" encoding="utf-8"?>
<p:tagLst xmlns:p="http://schemas.openxmlformats.org/presentationml/2006/main">
  <p:tag name="AS_UNIQUEID" val="15579"/>
</p:tagLst>
</file>

<file path=ppt/tags/tag71.xml><?xml version="1.0" encoding="utf-8"?>
<p:tagLst xmlns:p="http://schemas.openxmlformats.org/presentationml/2006/main">
  <p:tag name="AS_UNIQUEID" val="15580"/>
</p:tagLst>
</file>

<file path=ppt/tags/tag72.xml><?xml version="1.0" encoding="utf-8"?>
<p:tagLst xmlns:p="http://schemas.openxmlformats.org/presentationml/2006/main">
  <p:tag name="AS_UNIQUEID" val="15581"/>
</p:tagLst>
</file>

<file path=ppt/tags/tag73.xml><?xml version="1.0" encoding="utf-8"?>
<p:tagLst xmlns:p="http://schemas.openxmlformats.org/presentationml/2006/main">
  <p:tag name="AS_UNIQUEID" val="15582"/>
</p:tagLst>
</file>

<file path=ppt/tags/tag74.xml><?xml version="1.0" encoding="utf-8"?>
<p:tagLst xmlns:p="http://schemas.openxmlformats.org/presentationml/2006/main">
  <p:tag name="AS_UNIQUEID" val="15583"/>
</p:tagLst>
</file>

<file path=ppt/tags/tag75.xml><?xml version="1.0" encoding="utf-8"?>
<p:tagLst xmlns:p="http://schemas.openxmlformats.org/presentationml/2006/main">
  <p:tag name="AS_UNIQUEID" val="15584"/>
</p:tagLst>
</file>

<file path=ppt/tags/tag76.xml><?xml version="1.0" encoding="utf-8"?>
<p:tagLst xmlns:p="http://schemas.openxmlformats.org/presentationml/2006/main">
  <p:tag name="AS_UNIQUEID" val="15470"/>
</p:tagLst>
</file>

<file path=ppt/tags/tag77.xml><?xml version="1.0" encoding="utf-8"?>
<p:tagLst xmlns:p="http://schemas.openxmlformats.org/presentationml/2006/main">
  <p:tag name="AS_UNIQUEID" val="15471"/>
</p:tagLst>
</file>

<file path=ppt/tags/tag78.xml><?xml version="1.0" encoding="utf-8"?>
<p:tagLst xmlns:p="http://schemas.openxmlformats.org/presentationml/2006/main">
  <p:tag name="AS_UNIQUEID" val="15472"/>
</p:tagLst>
</file>

<file path=ppt/tags/tag79.xml><?xml version="1.0" encoding="utf-8"?>
<p:tagLst xmlns:p="http://schemas.openxmlformats.org/presentationml/2006/main">
  <p:tag name="AS_UNIQUEID" val="14886"/>
</p:tagLst>
</file>

<file path=ppt/tags/tag80.xml><?xml version="1.0" encoding="utf-8"?>
<p:tagLst xmlns:p="http://schemas.openxmlformats.org/presentationml/2006/main">
  <p:tag name="AS_UNIQUEID" val="14887"/>
</p:tagLst>
</file>

<file path=ppt/tags/tag81.xml><?xml version="1.0" encoding="utf-8"?>
<p:tagLst xmlns:p="http://schemas.openxmlformats.org/presentationml/2006/main">
  <p:tag name="AS_UNIQUEID" val="14888"/>
</p:tagLst>
</file>

<file path=ppt/tags/tag82.xml><?xml version="1.0" encoding="utf-8"?>
<p:tagLst xmlns:p="http://schemas.openxmlformats.org/presentationml/2006/main">
  <p:tag name="AS_UNIQUEID" val="14889"/>
</p:tagLst>
</file>

<file path=ppt/tags/tag83.xml><?xml version="1.0" encoding="utf-8"?>
<p:tagLst xmlns:p="http://schemas.openxmlformats.org/presentationml/2006/main">
  <p:tag name="AS_UNIQUEID" val="14890"/>
</p:tagLst>
</file>

<file path=ppt/tags/tag84.xml><?xml version="1.0" encoding="utf-8"?>
<p:tagLst xmlns:p="http://schemas.openxmlformats.org/presentationml/2006/main">
  <p:tag name="AS_UNIQUEID" val="14891"/>
</p:tagLst>
</file>

<file path=ppt/tags/tag85.xml><?xml version="1.0" encoding="utf-8"?>
<p:tagLst xmlns:p="http://schemas.openxmlformats.org/presentationml/2006/main">
  <p:tag name="AS_UNIQUEID" val="15473"/>
</p:tagLst>
</file>

<file path=ppt/tags/tag86.xml><?xml version="1.0" encoding="utf-8"?>
<p:tagLst xmlns:p="http://schemas.openxmlformats.org/presentationml/2006/main">
  <p:tag name="AS_UNIQUEID" val="1077"/>
</p:tagLst>
</file>

<file path=ppt/tags/tag87.xml><?xml version="1.0" encoding="utf-8"?>
<p:tagLst xmlns:p="http://schemas.openxmlformats.org/presentationml/2006/main">
  <p:tag name="AS_UNIQUEID" val="1078"/>
</p:tagLst>
</file>

<file path=ppt/tags/tag88.xml><?xml version="1.0" encoding="utf-8"?>
<p:tagLst xmlns:p="http://schemas.openxmlformats.org/presentationml/2006/main">
  <p:tag name="AS_UNIQUEID" val="1079"/>
</p:tagLst>
</file>

<file path=ppt/tags/tag89.xml><?xml version="1.0" encoding="utf-8"?>
<p:tagLst xmlns:p="http://schemas.openxmlformats.org/presentationml/2006/main">
  <p:tag name="AS_UNIQUEID" val="1080"/>
</p:tagLst>
</file>

<file path=ppt/tags/tag90.xml><?xml version="1.0" encoding="utf-8"?>
<p:tagLst xmlns:p="http://schemas.openxmlformats.org/presentationml/2006/main">
  <p:tag name="AS_UNIQUEID" val="1081"/>
</p:tagLst>
</file>

<file path=ppt/tags/tag91.xml><?xml version="1.0" encoding="utf-8"?>
<p:tagLst xmlns:p="http://schemas.openxmlformats.org/presentationml/2006/main">
  <p:tag name="AS_UNIQUEID" val="15474"/>
</p:tagLst>
</file>

<file path=ppt/tags/tag92.xml><?xml version="1.0" encoding="utf-8"?>
<p:tagLst xmlns:p="http://schemas.openxmlformats.org/presentationml/2006/main">
  <p:tag name="AS_UNIQUEID" val="1489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3.xml><?xml version="1.0" encoding="utf-8"?>
<p:tagLst xmlns:p="http://schemas.openxmlformats.org/presentationml/2006/main">
  <p:tag name="AS_UNIQUEID" val="1489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4.xml><?xml version="1.0" encoding="utf-8"?>
<p:tagLst xmlns:p="http://schemas.openxmlformats.org/presentationml/2006/main">
  <p:tag name="AS_UNIQUEID" val="1489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5.xml><?xml version="1.0" encoding="utf-8"?>
<p:tagLst xmlns:p="http://schemas.openxmlformats.org/presentationml/2006/main">
  <p:tag name="AS_UNIQUEID" val="15475"/>
</p:tagLst>
</file>

<file path=ppt/tags/tag96.xml><?xml version="1.0" encoding="utf-8"?>
<p:tagLst xmlns:p="http://schemas.openxmlformats.org/presentationml/2006/main">
  <p:tag name="AS_UNIQUEID" val="1489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7.xml><?xml version="1.0" encoding="utf-8"?>
<p:tagLst xmlns:p="http://schemas.openxmlformats.org/presentationml/2006/main">
  <p:tag name="AS_UNIQUEID" val="1489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8.xml><?xml version="1.0" encoding="utf-8"?>
<p:tagLst xmlns:p="http://schemas.openxmlformats.org/presentationml/2006/main">
  <p:tag name="AS_UNIQUEID" val="1490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9.xml><?xml version="1.0" encoding="utf-8"?>
<p:tagLst xmlns:p="http://schemas.openxmlformats.org/presentationml/2006/main">
  <p:tag name="AS_UNIQUEID" val="1490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0.xml><?xml version="1.0" encoding="utf-8"?>
<p:tagLst xmlns:p="http://schemas.openxmlformats.org/presentationml/2006/main">
  <p:tag name="AS_UNIQUEID" val="1490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1.xml><?xml version="1.0" encoding="utf-8"?>
<p:tagLst xmlns:p="http://schemas.openxmlformats.org/presentationml/2006/main">
  <p:tag name="AS_UNIQUEID" val="15476"/>
</p:tagLst>
</file>

<file path=ppt/tags/tag102.xml><?xml version="1.0" encoding="utf-8"?>
<p:tagLst xmlns:p="http://schemas.openxmlformats.org/presentationml/2006/main">
  <p:tag name="AS_UNIQUEID" val="15477"/>
</p:tagLst>
</file>

<file path=ppt/tags/tag103.xml><?xml version="1.0" encoding="utf-8"?>
<p:tagLst xmlns:p="http://schemas.openxmlformats.org/presentationml/2006/main">
  <p:tag name="AS_UNIQUEID" val="15480"/>
</p:tagLst>
</file>

<file path=ppt/tags/tag104.xml><?xml version="1.0" encoding="utf-8"?>
<p:tagLst xmlns:p="http://schemas.openxmlformats.org/presentationml/2006/main">
  <p:tag name="AS_UNIQUEID" val="14907"/>
</p:tagLst>
</file>

<file path=ppt/tags/tag105.xml><?xml version="1.0" encoding="utf-8"?>
<p:tagLst xmlns:p="http://schemas.openxmlformats.org/presentationml/2006/main">
  <p:tag name="AS_UNIQUEID" val="14908"/>
</p:tagLst>
</file>

<file path=ppt/tags/tag106.xml><?xml version="1.0" encoding="utf-8"?>
<p:tagLst xmlns:p="http://schemas.openxmlformats.org/presentationml/2006/main">
  <p:tag name="AS_UNIQUEID" val="14909"/>
</p:tagLst>
</file>

<file path=ppt/tags/tag107.xml><?xml version="1.0" encoding="utf-8"?>
<p:tagLst xmlns:p="http://schemas.openxmlformats.org/presentationml/2006/main">
  <p:tag name="AS_UNIQUEID" val="14910"/>
</p:tagLst>
</file>

<file path=ppt/tags/tag108.xml><?xml version="1.0" encoding="utf-8"?>
<p:tagLst xmlns:p="http://schemas.openxmlformats.org/presentationml/2006/main">
  <p:tag name="AS_UNIQUEID" val="14911"/>
</p:tagLst>
</file>

<file path=ppt/tags/tag109.xml><?xml version="1.0" encoding="utf-8"?>
<p:tagLst xmlns:p="http://schemas.openxmlformats.org/presentationml/2006/main">
  <p:tag name="AS_UNIQUEID" val="14912"/>
</p:tagLst>
</file>

<file path=ppt/tags/tag110.xml><?xml version="1.0" encoding="utf-8"?>
<p:tagLst xmlns:p="http://schemas.openxmlformats.org/presentationml/2006/main">
  <p:tag name="AS_UNIQUEID" val="15478"/>
</p:tagLst>
</file>

<file path=ppt/tags/tag111.xml><?xml version="1.0" encoding="utf-8"?>
<p:tagLst xmlns:p="http://schemas.openxmlformats.org/presentationml/2006/main">
  <p:tag name="AS_UNIQUEID" val="14919"/>
</p:tagLst>
</file>

<file path=ppt/tags/tag112.xml><?xml version="1.0" encoding="utf-8"?>
<p:tagLst xmlns:p="http://schemas.openxmlformats.org/presentationml/2006/main">
  <p:tag name="AS_UNIQUEID" val="14920"/>
</p:tagLst>
</file>

<file path=ppt/tags/tag113.xml><?xml version="1.0" encoding="utf-8"?>
<p:tagLst xmlns:p="http://schemas.openxmlformats.org/presentationml/2006/main">
  <p:tag name="AS_UNIQUEID" val="14921"/>
</p:tagLst>
</file>

<file path=ppt/tags/tag114.xml><?xml version="1.0" encoding="utf-8"?>
<p:tagLst xmlns:p="http://schemas.openxmlformats.org/presentationml/2006/main">
  <p:tag name="AS_UNIQUEID" val="15479"/>
</p:tagLst>
</file>

<file path=ppt/tags/tag115.xml><?xml version="1.0" encoding="utf-8"?>
<p:tagLst xmlns:p="http://schemas.openxmlformats.org/presentationml/2006/main">
  <p:tag name="AS_UNIQUEID" val="14923"/>
</p:tagLst>
</file>

<file path=ppt/tags/tag116.xml><?xml version="1.0" encoding="utf-8"?>
<p:tagLst xmlns:p="http://schemas.openxmlformats.org/presentationml/2006/main">
  <p:tag name="AS_UNIQUEID" val="14924"/>
</p:tagLst>
</file>

<file path=ppt/tags/tag117.xml><?xml version="1.0" encoding="utf-8"?>
<p:tagLst xmlns:p="http://schemas.openxmlformats.org/presentationml/2006/main">
  <p:tag name="AS_UNIQUEID" val="14929"/>
</p:tagLst>
</file>

<file path=ppt/tags/tag118.xml><?xml version="1.0" encoding="utf-8"?>
<p:tagLst xmlns:p="http://schemas.openxmlformats.org/presentationml/2006/main">
  <p:tag name="AS_UNIQUEID" val="14930"/>
</p:tagLst>
</file>

<file path=ppt/tags/tag119.xml><?xml version="1.0" encoding="utf-8"?>
<p:tagLst xmlns:p="http://schemas.openxmlformats.org/presentationml/2006/main">
  <p:tag name="AS_UNIQUEID" val="15481"/>
</p:tagLst>
</file>

<file path=ppt/tags/tag120.xml><?xml version="1.0" encoding="utf-8"?>
<p:tagLst xmlns:p="http://schemas.openxmlformats.org/presentationml/2006/main">
  <p:tag name="AS_UNIQUEID" val="14932"/>
</p:tagLst>
</file>

<file path=ppt/tags/tag121.xml><?xml version="1.0" encoding="utf-8"?>
<p:tagLst xmlns:p="http://schemas.openxmlformats.org/presentationml/2006/main">
  <p:tag name="AS_UNIQUEID" val="14933"/>
</p:tagLst>
</file>

<file path=ppt/tags/tag122.xml><?xml version="1.0" encoding="utf-8"?>
<p:tagLst xmlns:p="http://schemas.openxmlformats.org/presentationml/2006/main">
  <p:tag name="AS_UNIQUEID" val="14934"/>
</p:tagLst>
</file>

<file path=ppt/tags/tag123.xml><?xml version="1.0" encoding="utf-8"?>
<p:tagLst xmlns:p="http://schemas.openxmlformats.org/presentationml/2006/main">
  <p:tag name="AS_UNIQUEID" val="15482"/>
</p:tagLst>
</file>

<file path=ppt/tags/tag124.xml><?xml version="1.0" encoding="utf-8"?>
<p:tagLst xmlns:p="http://schemas.openxmlformats.org/presentationml/2006/main">
  <p:tag name="AS_UNIQUEID" val="14936"/>
</p:tagLst>
</file>

<file path=ppt/tags/tag125.xml><?xml version="1.0" encoding="utf-8"?>
<p:tagLst xmlns:p="http://schemas.openxmlformats.org/presentationml/2006/main">
  <p:tag name="AS_UNIQUEID" val="14937"/>
</p:tagLst>
</file>

<file path=ppt/tags/tag126.xml><?xml version="1.0" encoding="utf-8"?>
<p:tagLst xmlns:p="http://schemas.openxmlformats.org/presentationml/2006/main">
  <p:tag name="AS_UNIQUEID" val="14938"/>
</p:tagLst>
</file>

<file path=ppt/tags/tag127.xml><?xml version="1.0" encoding="utf-8"?>
<p:tagLst xmlns:p="http://schemas.openxmlformats.org/presentationml/2006/main">
  <p:tag name="AS_UNIQUEID" val="14939"/>
</p:tagLst>
</file>

<file path=ppt/tags/tag128.xml><?xml version="1.0" encoding="utf-8"?>
<p:tagLst xmlns:p="http://schemas.openxmlformats.org/presentationml/2006/main">
  <p:tag name="AS_UNIQUEID" val="14940"/>
</p:tagLst>
</file>

<file path=ppt/tags/tag129.xml><?xml version="1.0" encoding="utf-8"?>
<p:tagLst xmlns:p="http://schemas.openxmlformats.org/presentationml/2006/main">
  <p:tag name="AS_UNIQUEID" val="14941"/>
</p:tagLst>
</file>

<file path=ppt/tags/tag130.xml><?xml version="1.0" encoding="utf-8"?>
<p:tagLst xmlns:p="http://schemas.openxmlformats.org/presentationml/2006/main">
  <p:tag name="AS_UNIQUEID" val="14942"/>
</p:tagLst>
</file>

<file path=ppt/tags/tag131.xml><?xml version="1.0" encoding="utf-8"?>
<p:tagLst xmlns:p="http://schemas.openxmlformats.org/presentationml/2006/main">
  <p:tag name="AS_UNIQUEID" val="14943"/>
</p:tagLst>
</file>

<file path=ppt/tags/tag132.xml><?xml version="1.0" encoding="utf-8"?>
<p:tagLst xmlns:p="http://schemas.openxmlformats.org/presentationml/2006/main">
  <p:tag name="AS_UNIQUEID" val="14944"/>
</p:tagLst>
</file>

<file path=ppt/tags/tag133.xml><?xml version="1.0" encoding="utf-8"?>
<p:tagLst xmlns:p="http://schemas.openxmlformats.org/presentationml/2006/main">
  <p:tag name="AS_UNIQUEID" val="14945"/>
</p:tagLst>
</file>

<file path=ppt/tags/tag134.xml><?xml version="1.0" encoding="utf-8"?>
<p:tagLst xmlns:p="http://schemas.openxmlformats.org/presentationml/2006/main">
  <p:tag name="AS_UNIQUEID" val="14946"/>
</p:tagLst>
</file>

<file path=ppt/tags/tag135.xml><?xml version="1.0" encoding="utf-8"?>
<p:tagLst xmlns:p="http://schemas.openxmlformats.org/presentationml/2006/main">
  <p:tag name="AS_UNIQUEID" val="14947"/>
</p:tagLst>
</file>

<file path=ppt/tags/tag136.xml><?xml version="1.0" encoding="utf-8"?>
<p:tagLst xmlns:p="http://schemas.openxmlformats.org/presentationml/2006/main">
  <p:tag name="AS_UNIQUEID" val="14948"/>
</p:tagLst>
</file>

<file path=ppt/tags/tag137.xml><?xml version="1.0" encoding="utf-8"?>
<p:tagLst xmlns:p="http://schemas.openxmlformats.org/presentationml/2006/main">
  <p:tag name="AS_UNIQUEID" val="14949"/>
</p:tagLst>
</file>

<file path=ppt/tags/tag138.xml><?xml version="1.0" encoding="utf-8"?>
<p:tagLst xmlns:p="http://schemas.openxmlformats.org/presentationml/2006/main">
  <p:tag name="AS_UNIQUEID" val="14950"/>
</p:tagLst>
</file>

<file path=ppt/tags/tag139.xml><?xml version="1.0" encoding="utf-8"?>
<p:tagLst xmlns:p="http://schemas.openxmlformats.org/presentationml/2006/main">
  <p:tag name="AS_UNIQUEID" val="14951"/>
</p:tagLst>
</file>

<file path=ppt/tags/tag140.xml><?xml version="1.0" encoding="utf-8"?>
<p:tagLst xmlns:p="http://schemas.openxmlformats.org/presentationml/2006/main">
  <p:tag name="AS_UNIQUEID" val="15483"/>
</p:tagLst>
</file>

<file path=ppt/tags/tag141.xml><?xml version="1.0" encoding="utf-8"?>
<p:tagLst xmlns:p="http://schemas.openxmlformats.org/presentationml/2006/main">
  <p:tag name="AS_UNIQUEID" val="14953"/>
</p:tagLst>
</file>

<file path=ppt/tags/tag142.xml><?xml version="1.0" encoding="utf-8"?>
<p:tagLst xmlns:p="http://schemas.openxmlformats.org/presentationml/2006/main">
  <p:tag name="AS_UNIQUEID" val="14954"/>
</p:tagLst>
</file>

<file path=ppt/tags/tag143.xml><?xml version="1.0" encoding="utf-8"?>
<p:tagLst xmlns:p="http://schemas.openxmlformats.org/presentationml/2006/main">
  <p:tag name="AS_UNIQUEID" val="14955"/>
</p:tagLst>
</file>

<file path=ppt/tags/tag144.xml><?xml version="1.0" encoding="utf-8"?>
<p:tagLst xmlns:p="http://schemas.openxmlformats.org/presentationml/2006/main">
  <p:tag name="AS_UNIQUEID" val="15484"/>
</p:tagLst>
</file>

<file path=ppt/tags/tag145.xml><?xml version="1.0" encoding="utf-8"?>
<p:tagLst xmlns:p="http://schemas.openxmlformats.org/presentationml/2006/main">
  <p:tag name="AS_UNIQUEID" val="14957"/>
</p:tagLst>
</file>

<file path=ppt/tags/tag146.xml><?xml version="1.0" encoding="utf-8"?>
<p:tagLst xmlns:p="http://schemas.openxmlformats.org/presentationml/2006/main">
  <p:tag name="AS_UNIQUEID" val="14958"/>
</p:tagLst>
</file>

<file path=ppt/tags/tag147.xml><?xml version="1.0" encoding="utf-8"?>
<p:tagLst xmlns:p="http://schemas.openxmlformats.org/presentationml/2006/main">
  <p:tag name="AS_UNIQUEID" val="14959"/>
</p:tagLst>
</file>

<file path=ppt/tags/tag148.xml><?xml version="1.0" encoding="utf-8"?>
<p:tagLst xmlns:p="http://schemas.openxmlformats.org/presentationml/2006/main">
  <p:tag name="AS_UNIQUEID" val="14960"/>
</p:tagLst>
</file>

<file path=ppt/tags/tag149.xml><?xml version="1.0" encoding="utf-8"?>
<p:tagLst xmlns:p="http://schemas.openxmlformats.org/presentationml/2006/main">
  <p:tag name="AS_UNIQUEID" val="14961"/>
</p:tagLst>
</file>

<file path=ppt/tags/tag150.xml><?xml version="1.0" encoding="utf-8"?>
<p:tagLst xmlns:p="http://schemas.openxmlformats.org/presentationml/2006/main">
  <p:tag name="AS_UNIQUEID" val="14962"/>
</p:tagLst>
</file>

<file path=ppt/tags/tag151.xml><?xml version="1.0" encoding="utf-8"?>
<p:tagLst xmlns:p="http://schemas.openxmlformats.org/presentationml/2006/main">
  <p:tag name="AS_UNIQUEID" val="14963"/>
</p:tagLst>
</file>

<file path=ppt/tags/tag152.xml><?xml version="1.0" encoding="utf-8"?>
<p:tagLst xmlns:p="http://schemas.openxmlformats.org/presentationml/2006/main">
  <p:tag name="AS_UNIQUEID" val="14964"/>
</p:tagLst>
</file>

<file path=ppt/tags/tag153.xml><?xml version="1.0" encoding="utf-8"?>
<p:tagLst xmlns:p="http://schemas.openxmlformats.org/presentationml/2006/main">
  <p:tag name="AS_UNIQUEID" val="14965"/>
</p:tagLst>
</file>

<file path=ppt/tags/tag154.xml><?xml version="1.0" encoding="utf-8"?>
<p:tagLst xmlns:p="http://schemas.openxmlformats.org/presentationml/2006/main">
  <p:tag name="AS_UNIQUEID" val="14966"/>
</p:tagLst>
</file>

<file path=ppt/tags/tag155.xml><?xml version="1.0" encoding="utf-8"?>
<p:tagLst xmlns:p="http://schemas.openxmlformats.org/presentationml/2006/main">
  <p:tag name="AS_UNIQUEID" val="14967"/>
</p:tagLst>
</file>

<file path=ppt/tags/tag156.xml><?xml version="1.0" encoding="utf-8"?>
<p:tagLst xmlns:p="http://schemas.openxmlformats.org/presentationml/2006/main">
  <p:tag name="AS_UNIQUEID" val="14968"/>
</p:tagLst>
</file>

<file path=ppt/tags/tag157.xml><?xml version="1.0" encoding="utf-8"?>
<p:tagLst xmlns:p="http://schemas.openxmlformats.org/presentationml/2006/main">
  <p:tag name="AS_UNIQUEID" val="14969"/>
</p:tagLst>
</file>

<file path=ppt/tags/tag158.xml><?xml version="1.0" encoding="utf-8"?>
<p:tagLst xmlns:p="http://schemas.openxmlformats.org/presentationml/2006/main">
  <p:tag name="AS_UNIQUEID" val="14970"/>
</p:tagLst>
</file>

<file path=ppt/tags/tag159.xml><?xml version="1.0" encoding="utf-8"?>
<p:tagLst xmlns:p="http://schemas.openxmlformats.org/presentationml/2006/main">
  <p:tag name="AS_UNIQUEID" val="14971"/>
</p:tagLst>
</file>

<file path=ppt/tags/tag160.xml><?xml version="1.0" encoding="utf-8"?>
<p:tagLst xmlns:p="http://schemas.openxmlformats.org/presentationml/2006/main">
  <p:tag name="AS_UNIQUEID" val="14972"/>
</p:tagLst>
</file>

<file path=ppt/tags/tag161.xml><?xml version="1.0" encoding="utf-8"?>
<p:tagLst xmlns:p="http://schemas.openxmlformats.org/presentationml/2006/main">
  <p:tag name="AS_UNIQUEID" val="14973"/>
</p:tagLst>
</file>

<file path=ppt/tags/tag162.xml><?xml version="1.0" encoding="utf-8"?>
<p:tagLst xmlns:p="http://schemas.openxmlformats.org/presentationml/2006/main">
  <p:tag name="AS_UNIQUEID" val="14974"/>
</p:tagLst>
</file>

<file path=ppt/tags/tag163.xml><?xml version="1.0" encoding="utf-8"?>
<p:tagLst xmlns:p="http://schemas.openxmlformats.org/presentationml/2006/main">
  <p:tag name="AS_UNIQUEID" val="14975"/>
</p:tagLst>
</file>

<file path=ppt/tags/tag164.xml><?xml version="1.0" encoding="utf-8"?>
<p:tagLst xmlns:p="http://schemas.openxmlformats.org/presentationml/2006/main">
  <p:tag name="AS_UNIQUEID" val="14976"/>
</p:tagLst>
</file>

<file path=ppt/tags/tag165.xml><?xml version="1.0" encoding="utf-8"?>
<p:tagLst xmlns:p="http://schemas.openxmlformats.org/presentationml/2006/main">
  <p:tag name="AS_UNIQUEID" val="14977"/>
</p:tagLst>
</file>

<file path=ppt/tags/tag166.xml><?xml version="1.0" encoding="utf-8"?>
<p:tagLst xmlns:p="http://schemas.openxmlformats.org/presentationml/2006/main">
  <p:tag name="AS_UNIQUEID" val="14978"/>
</p:tagLst>
</file>

<file path=ppt/tags/tag167.xml><?xml version="1.0" encoding="utf-8"?>
<p:tagLst xmlns:p="http://schemas.openxmlformats.org/presentationml/2006/main">
  <p:tag name="AS_UNIQUEID" val="14979"/>
</p:tagLst>
</file>

<file path=ppt/tags/tag168.xml><?xml version="1.0" encoding="utf-8"?>
<p:tagLst xmlns:p="http://schemas.openxmlformats.org/presentationml/2006/main">
  <p:tag name="AS_UNIQUEID" val="14980"/>
</p:tagLst>
</file>

<file path=ppt/tags/tag169.xml><?xml version="1.0" encoding="utf-8"?>
<p:tagLst xmlns:p="http://schemas.openxmlformats.org/presentationml/2006/main">
  <p:tag name="AS_UNIQUEID" val="14981"/>
</p:tagLst>
</file>

<file path=ppt/tags/tag170.xml><?xml version="1.0" encoding="utf-8"?>
<p:tagLst xmlns:p="http://schemas.openxmlformats.org/presentationml/2006/main">
  <p:tag name="AS_UNIQUEID" val="14982"/>
</p:tagLst>
</file>

<file path=ppt/tags/tag171.xml><?xml version="1.0" encoding="utf-8"?>
<p:tagLst xmlns:p="http://schemas.openxmlformats.org/presentationml/2006/main">
  <p:tag name="AS_UNIQUEID" val="14983"/>
</p:tagLst>
</file>

<file path=ppt/tags/tag172.xml><?xml version="1.0" encoding="utf-8"?>
<p:tagLst xmlns:p="http://schemas.openxmlformats.org/presentationml/2006/main">
  <p:tag name="AS_UNIQUEID" val="14984"/>
</p:tagLst>
</file>

<file path=ppt/tags/tag173.xml><?xml version="1.0" encoding="utf-8"?>
<p:tagLst xmlns:p="http://schemas.openxmlformats.org/presentationml/2006/main">
  <p:tag name="AS_UNIQUEID" val="14985"/>
</p:tagLst>
</file>

<file path=ppt/tags/tag174.xml><?xml version="1.0" encoding="utf-8"?>
<p:tagLst xmlns:p="http://schemas.openxmlformats.org/presentationml/2006/main">
  <p:tag name="AS_UNIQUEID" val="14986"/>
</p:tagLst>
</file>

<file path=ppt/tags/tag175.xml><?xml version="1.0" encoding="utf-8"?>
<p:tagLst xmlns:p="http://schemas.openxmlformats.org/presentationml/2006/main">
  <p:tag name="AS_UNIQUEID" val="14987"/>
</p:tagLst>
</file>

<file path=ppt/tags/tag176.xml><?xml version="1.0" encoding="utf-8"?>
<p:tagLst xmlns:p="http://schemas.openxmlformats.org/presentationml/2006/main">
  <p:tag name="AS_UNIQUEID" val="15485"/>
</p:tagLst>
</file>

<file path=ppt/tags/tag177.xml><?xml version="1.0" encoding="utf-8"?>
<p:tagLst xmlns:p="http://schemas.openxmlformats.org/presentationml/2006/main">
  <p:tag name="AS_UNIQUEID" val="14989"/>
</p:tagLst>
</file>

<file path=ppt/tags/tag178.xml><?xml version="1.0" encoding="utf-8"?>
<p:tagLst xmlns:p="http://schemas.openxmlformats.org/presentationml/2006/main">
  <p:tag name="AS_UNIQUEID" val="14990"/>
</p:tagLst>
</file>

<file path=ppt/tags/tag179.xml><?xml version="1.0" encoding="utf-8"?>
<p:tagLst xmlns:p="http://schemas.openxmlformats.org/presentationml/2006/main">
  <p:tag name="AS_UNIQUEID" val="14991"/>
</p:tagLst>
</file>

<file path=ppt/tags/tag180.xml><?xml version="1.0" encoding="utf-8"?>
<p:tagLst xmlns:p="http://schemas.openxmlformats.org/presentationml/2006/main">
  <p:tag name="AS_UNIQUEID" val="15486"/>
</p:tagLst>
</file>

<file path=ppt/tags/tag181.xml><?xml version="1.0" encoding="utf-8"?>
<p:tagLst xmlns:p="http://schemas.openxmlformats.org/presentationml/2006/main">
  <p:tag name="AS_UNIQUEID" val="14993"/>
</p:tagLst>
</file>

<file path=ppt/tags/tag182.xml><?xml version="1.0" encoding="utf-8"?>
<p:tagLst xmlns:p="http://schemas.openxmlformats.org/presentationml/2006/main">
  <p:tag name="AS_UNIQUEID" val="14994"/>
</p:tagLst>
</file>

<file path=ppt/tags/tag183.xml><?xml version="1.0" encoding="utf-8"?>
<p:tagLst xmlns:p="http://schemas.openxmlformats.org/presentationml/2006/main">
  <p:tag name="AS_UNIQUEID" val="14995"/>
</p:tagLst>
</file>

<file path=ppt/tags/tag184.xml><?xml version="1.0" encoding="utf-8"?>
<p:tagLst xmlns:p="http://schemas.openxmlformats.org/presentationml/2006/main">
  <p:tag name="AS_UNIQUEID" val="14996"/>
</p:tagLst>
</file>

<file path=ppt/tags/tag185.xml><?xml version="1.0" encoding="utf-8"?>
<p:tagLst xmlns:p="http://schemas.openxmlformats.org/presentationml/2006/main">
  <p:tag name="AS_UNIQUEID" val="14997"/>
</p:tagLst>
</file>

<file path=ppt/tags/tag186.xml><?xml version="1.0" encoding="utf-8"?>
<p:tagLst xmlns:p="http://schemas.openxmlformats.org/presentationml/2006/main">
  <p:tag name="AS_UNIQUEID" val="14998"/>
</p:tagLst>
</file>

<file path=ppt/tags/tag187.xml><?xml version="1.0" encoding="utf-8"?>
<p:tagLst xmlns:p="http://schemas.openxmlformats.org/presentationml/2006/main">
  <p:tag name="AS_UNIQUEID" val="14999"/>
</p:tagLst>
</file>

<file path=ppt/tags/tag188.xml><?xml version="1.0" encoding="utf-8"?>
<p:tagLst xmlns:p="http://schemas.openxmlformats.org/presentationml/2006/main">
  <p:tag name="AS_UNIQUEID" val="15000"/>
</p:tagLst>
</file>

<file path=ppt/tags/tag189.xml><?xml version="1.0" encoding="utf-8"?>
<p:tagLst xmlns:p="http://schemas.openxmlformats.org/presentationml/2006/main">
  <p:tag name="AS_UNIQUEID" val="15001"/>
</p:tagLst>
</file>

<file path=ppt/tags/tag190.xml><?xml version="1.0" encoding="utf-8"?>
<p:tagLst xmlns:p="http://schemas.openxmlformats.org/presentationml/2006/main">
  <p:tag name="AS_UNIQUEID" val="15002"/>
</p:tagLst>
</file>

<file path=ppt/tags/tag191.xml><?xml version="1.0" encoding="utf-8"?>
<p:tagLst xmlns:p="http://schemas.openxmlformats.org/presentationml/2006/main">
  <p:tag name="AS_UNIQUEID" val="15003"/>
</p:tagLst>
</file>

<file path=ppt/tags/tag192.xml><?xml version="1.0" encoding="utf-8"?>
<p:tagLst xmlns:p="http://schemas.openxmlformats.org/presentationml/2006/main">
  <p:tag name="AS_UNIQUEID" val="15004"/>
</p:tagLst>
</file>

<file path=ppt/tags/tag193.xml><?xml version="1.0" encoding="utf-8"?>
<p:tagLst xmlns:p="http://schemas.openxmlformats.org/presentationml/2006/main">
  <p:tag name="AS_UNIQUEID" val="15005"/>
</p:tagLst>
</file>

<file path=ppt/tags/tag194.xml><?xml version="1.0" encoding="utf-8"?>
<p:tagLst xmlns:p="http://schemas.openxmlformats.org/presentationml/2006/main">
  <p:tag name="AS_UNIQUEID" val="15006"/>
</p:tagLst>
</file>

<file path=ppt/tags/tag195.xml><?xml version="1.0" encoding="utf-8"?>
<p:tagLst xmlns:p="http://schemas.openxmlformats.org/presentationml/2006/main">
  <p:tag name="AS_UNIQUEID" val="15007"/>
</p:tagLst>
</file>

<file path=ppt/tags/tag196.xml><?xml version="1.0" encoding="utf-8"?>
<p:tagLst xmlns:p="http://schemas.openxmlformats.org/presentationml/2006/main">
  <p:tag name="AS_UNIQUEID" val="15008"/>
</p:tagLst>
</file>

<file path=ppt/tags/tag197.xml><?xml version="1.0" encoding="utf-8"?>
<p:tagLst xmlns:p="http://schemas.openxmlformats.org/presentationml/2006/main">
  <p:tag name="AS_UNIQUEID" val="15009"/>
</p:tagLst>
</file>

<file path=ppt/tags/tag198.xml><?xml version="1.0" encoding="utf-8"?>
<p:tagLst xmlns:p="http://schemas.openxmlformats.org/presentationml/2006/main">
  <p:tag name="AS_UNIQUEID" val="15010"/>
</p:tagLst>
</file>

<file path=ppt/tags/tag199.xml><?xml version="1.0" encoding="utf-8"?>
<p:tagLst xmlns:p="http://schemas.openxmlformats.org/presentationml/2006/main">
  <p:tag name="AS_UNIQUEID" val="15011"/>
</p:tagLst>
</file>

<file path=ppt/tags/tag200.xml><?xml version="1.0" encoding="utf-8"?>
<p:tagLst xmlns:p="http://schemas.openxmlformats.org/presentationml/2006/main">
  <p:tag name="AS_UNIQUEID" val="15012"/>
</p:tagLst>
</file>

<file path=ppt/tags/tag201.xml><?xml version="1.0" encoding="utf-8"?>
<p:tagLst xmlns:p="http://schemas.openxmlformats.org/presentationml/2006/main">
  <p:tag name="AS_UNIQUEID" val="15013"/>
</p:tagLst>
</file>

<file path=ppt/tags/tag202.xml><?xml version="1.0" encoding="utf-8"?>
<p:tagLst xmlns:p="http://schemas.openxmlformats.org/presentationml/2006/main">
  <p:tag name="AS_UNIQUEID" val="15014"/>
</p:tagLst>
</file>

<file path=ppt/tags/tag203.xml><?xml version="1.0" encoding="utf-8"?>
<p:tagLst xmlns:p="http://schemas.openxmlformats.org/presentationml/2006/main">
  <p:tag name="AS_UNIQUEID" val="15015"/>
</p:tagLst>
</file>

<file path=ppt/tags/tag204.xml><?xml version="1.0" encoding="utf-8"?>
<p:tagLst xmlns:p="http://schemas.openxmlformats.org/presentationml/2006/main">
  <p:tag name="AS_UNIQUEID" val="15016"/>
</p:tagLst>
</file>

<file path=ppt/tags/tag205.xml><?xml version="1.0" encoding="utf-8"?>
<p:tagLst xmlns:p="http://schemas.openxmlformats.org/presentationml/2006/main">
  <p:tag name="AS_UNIQUEID" val="15017"/>
</p:tagLst>
</file>

<file path=ppt/tags/tag206.xml><?xml version="1.0" encoding="utf-8"?>
<p:tagLst xmlns:p="http://schemas.openxmlformats.org/presentationml/2006/main">
  <p:tag name="AS_UNIQUEID" val="15018"/>
</p:tagLst>
</file>

<file path=ppt/tags/tag207.xml><?xml version="1.0" encoding="utf-8"?>
<p:tagLst xmlns:p="http://schemas.openxmlformats.org/presentationml/2006/main">
  <p:tag name="AS_UNIQUEID" val="15019"/>
</p:tagLst>
</file>

<file path=ppt/tags/tag208.xml><?xml version="1.0" encoding="utf-8"?>
<p:tagLst xmlns:p="http://schemas.openxmlformats.org/presentationml/2006/main">
  <p:tag name="AS_UNIQUEID" val="15020"/>
</p:tagLst>
</file>

<file path=ppt/tags/tag209.xml><?xml version="1.0" encoding="utf-8"?>
<p:tagLst xmlns:p="http://schemas.openxmlformats.org/presentationml/2006/main">
  <p:tag name="AS_UNIQUEID" val="15021"/>
</p:tagLst>
</file>

<file path=ppt/tags/tag210.xml><?xml version="1.0" encoding="utf-8"?>
<p:tagLst xmlns:p="http://schemas.openxmlformats.org/presentationml/2006/main">
  <p:tag name="AS_UNIQUEID" val="15022"/>
</p:tagLst>
</file>

<file path=ppt/tags/tag211.xml><?xml version="1.0" encoding="utf-8"?>
<p:tagLst xmlns:p="http://schemas.openxmlformats.org/presentationml/2006/main">
  <p:tag name="AS_UNIQUEID" val="15023"/>
</p:tagLst>
</file>

<file path=ppt/tags/tag212.xml><?xml version="1.0" encoding="utf-8"?>
<p:tagLst xmlns:p="http://schemas.openxmlformats.org/presentationml/2006/main">
  <p:tag name="AS_UNIQUEID" val="15024"/>
</p:tagLst>
</file>

<file path=ppt/tags/tag213.xml><?xml version="1.0" encoding="utf-8"?>
<p:tagLst xmlns:p="http://schemas.openxmlformats.org/presentationml/2006/main">
  <p:tag name="AS_UNIQUEID" val="15025"/>
</p:tagLst>
</file>

<file path=ppt/tags/tag214.xml><?xml version="1.0" encoding="utf-8"?>
<p:tagLst xmlns:p="http://schemas.openxmlformats.org/presentationml/2006/main">
  <p:tag name="AS_UNIQUEID" val="15487"/>
</p:tagLst>
</file>

<file path=ppt/tags/tag215.xml><?xml version="1.0" encoding="utf-8"?>
<p:tagLst xmlns:p="http://schemas.openxmlformats.org/presentationml/2006/main">
  <p:tag name="AS_UNIQUEID" val="15027"/>
</p:tagLst>
</file>

<file path=ppt/tags/tag216.xml><?xml version="1.0" encoding="utf-8"?>
<p:tagLst xmlns:p="http://schemas.openxmlformats.org/presentationml/2006/main">
  <p:tag name="AS_UNIQUEID" val="15028"/>
</p:tagLst>
</file>

<file path=ppt/tags/tag217.xml><?xml version="1.0" encoding="utf-8"?>
<p:tagLst xmlns:p="http://schemas.openxmlformats.org/presentationml/2006/main">
  <p:tag name="AS_UNIQUEID" val="15029"/>
</p:tagLst>
</file>

<file path=ppt/tags/tag218.xml><?xml version="1.0" encoding="utf-8"?>
<p:tagLst xmlns:p="http://schemas.openxmlformats.org/presentationml/2006/main">
  <p:tag name="AS_UNIQUEID" val="15488"/>
</p:tagLst>
</file>

<file path=ppt/tags/tag219.xml><?xml version="1.0" encoding="utf-8"?>
<p:tagLst xmlns:p="http://schemas.openxmlformats.org/presentationml/2006/main">
  <p:tag name="AS_UNIQUEID" val="15031"/>
</p:tagLst>
</file>

<file path=ppt/tags/tag220.xml><?xml version="1.0" encoding="utf-8"?>
<p:tagLst xmlns:p="http://schemas.openxmlformats.org/presentationml/2006/main">
  <p:tag name="AS_UNIQUEID" val="15032"/>
</p:tagLst>
</file>

<file path=ppt/tags/tag221.xml><?xml version="1.0" encoding="utf-8"?>
<p:tagLst xmlns:p="http://schemas.openxmlformats.org/presentationml/2006/main">
  <p:tag name="AS_UNIQUEID" val="15033"/>
</p:tagLst>
</file>

<file path=ppt/tags/tag222.xml><?xml version="1.0" encoding="utf-8"?>
<p:tagLst xmlns:p="http://schemas.openxmlformats.org/presentationml/2006/main">
  <p:tag name="AS_UNIQUEID" val="15034"/>
</p:tagLst>
</file>

<file path=ppt/tags/tag223.xml><?xml version="1.0" encoding="utf-8"?>
<p:tagLst xmlns:p="http://schemas.openxmlformats.org/presentationml/2006/main">
  <p:tag name="AS_UNIQUEID" val="15035"/>
</p:tagLst>
</file>

<file path=ppt/tags/tag224.xml><?xml version="1.0" encoding="utf-8"?>
<p:tagLst xmlns:p="http://schemas.openxmlformats.org/presentationml/2006/main">
  <p:tag name="AS_UNIQUEID" val="15036"/>
</p:tagLst>
</file>

<file path=ppt/tags/tag225.xml><?xml version="1.0" encoding="utf-8"?>
<p:tagLst xmlns:p="http://schemas.openxmlformats.org/presentationml/2006/main">
  <p:tag name="AS_UNIQUEID" val="15037"/>
</p:tagLst>
</file>

<file path=ppt/tags/tag226.xml><?xml version="1.0" encoding="utf-8"?>
<p:tagLst xmlns:p="http://schemas.openxmlformats.org/presentationml/2006/main">
  <p:tag name="AS_UNIQUEID" val="15038"/>
</p:tagLst>
</file>

<file path=ppt/tags/tag227.xml><?xml version="1.0" encoding="utf-8"?>
<p:tagLst xmlns:p="http://schemas.openxmlformats.org/presentationml/2006/main">
  <p:tag name="AS_UNIQUEID" val="15039"/>
</p:tagLst>
</file>

<file path=ppt/tags/tag228.xml><?xml version="1.0" encoding="utf-8"?>
<p:tagLst xmlns:p="http://schemas.openxmlformats.org/presentationml/2006/main">
  <p:tag name="AS_UNIQUEID" val="15040"/>
</p:tagLst>
</file>

<file path=ppt/tags/tag229.xml><?xml version="1.0" encoding="utf-8"?>
<p:tagLst xmlns:p="http://schemas.openxmlformats.org/presentationml/2006/main">
  <p:tag name="AS_UNIQUEID" val="15041"/>
</p:tagLst>
</file>

<file path=ppt/tags/tag230.xml><?xml version="1.0" encoding="utf-8"?>
<p:tagLst xmlns:p="http://schemas.openxmlformats.org/presentationml/2006/main">
  <p:tag name="AS_UNIQUEID" val="15042"/>
</p:tagLst>
</file>

<file path=ppt/tags/tag231.xml><?xml version="1.0" encoding="utf-8"?>
<p:tagLst xmlns:p="http://schemas.openxmlformats.org/presentationml/2006/main">
  <p:tag name="AS_UNIQUEID" val="15043"/>
</p:tagLst>
</file>

<file path=ppt/tags/tag232.xml><?xml version="1.0" encoding="utf-8"?>
<p:tagLst xmlns:p="http://schemas.openxmlformats.org/presentationml/2006/main">
  <p:tag name="AS_UNIQUEID" val="15044"/>
</p:tagLst>
</file>

<file path=ppt/tags/tag233.xml><?xml version="1.0" encoding="utf-8"?>
<p:tagLst xmlns:p="http://schemas.openxmlformats.org/presentationml/2006/main">
  <p:tag name="AS_UNIQUEID" val="15045"/>
</p:tagLst>
</file>

<file path=ppt/tags/tag234.xml><?xml version="1.0" encoding="utf-8"?>
<p:tagLst xmlns:p="http://schemas.openxmlformats.org/presentationml/2006/main">
  <p:tag name="AS_UNIQUEID" val="15046"/>
</p:tagLst>
</file>

<file path=ppt/tags/tag235.xml><?xml version="1.0" encoding="utf-8"?>
<p:tagLst xmlns:p="http://schemas.openxmlformats.org/presentationml/2006/main">
  <p:tag name="AS_UNIQUEID" val="15047"/>
</p:tagLst>
</file>

<file path=ppt/tags/tag236.xml><?xml version="1.0" encoding="utf-8"?>
<p:tagLst xmlns:p="http://schemas.openxmlformats.org/presentationml/2006/main">
  <p:tag name="AS_UNIQUEID" val="15048"/>
</p:tagLst>
</file>

<file path=ppt/tags/tag237.xml><?xml version="1.0" encoding="utf-8"?>
<p:tagLst xmlns:p="http://schemas.openxmlformats.org/presentationml/2006/main">
  <p:tag name="AS_UNIQUEID" val="15049"/>
</p:tagLst>
</file>

<file path=ppt/tags/tag238.xml><?xml version="1.0" encoding="utf-8"?>
<p:tagLst xmlns:p="http://schemas.openxmlformats.org/presentationml/2006/main">
  <p:tag name="AS_UNIQUEID" val="15050"/>
</p:tagLst>
</file>

<file path=ppt/tags/tag239.xml><?xml version="1.0" encoding="utf-8"?>
<p:tagLst xmlns:p="http://schemas.openxmlformats.org/presentationml/2006/main">
  <p:tag name="AS_UNIQUEID" val="15051"/>
</p:tagLst>
</file>

<file path=ppt/tags/tag240.xml><?xml version="1.0" encoding="utf-8"?>
<p:tagLst xmlns:p="http://schemas.openxmlformats.org/presentationml/2006/main">
  <p:tag name="AS_UNIQUEID" val="15052"/>
</p:tagLst>
</file>

<file path=ppt/tags/tag241.xml><?xml version="1.0" encoding="utf-8"?>
<p:tagLst xmlns:p="http://schemas.openxmlformats.org/presentationml/2006/main">
  <p:tag name="AS_UNIQUEID" val="15053"/>
</p:tagLst>
</file>

<file path=ppt/tags/tag242.xml><?xml version="1.0" encoding="utf-8"?>
<p:tagLst xmlns:p="http://schemas.openxmlformats.org/presentationml/2006/main">
  <p:tag name="AS_UNIQUEID" val="15054"/>
</p:tagLst>
</file>

<file path=ppt/tags/tag243.xml><?xml version="1.0" encoding="utf-8"?>
<p:tagLst xmlns:p="http://schemas.openxmlformats.org/presentationml/2006/main">
  <p:tag name="AS_UNIQUEID" val="15055"/>
</p:tagLst>
</file>

<file path=ppt/tags/tag244.xml><?xml version="1.0" encoding="utf-8"?>
<p:tagLst xmlns:p="http://schemas.openxmlformats.org/presentationml/2006/main">
  <p:tag name="AS_UNIQUEID" val="15056"/>
</p:tagLst>
</file>

<file path=ppt/tags/tag245.xml><?xml version="1.0" encoding="utf-8"?>
<p:tagLst xmlns:p="http://schemas.openxmlformats.org/presentationml/2006/main">
  <p:tag name="AS_UNIQUEID" val="15489"/>
</p:tagLst>
</file>

<file path=ppt/tags/tag246.xml><?xml version="1.0" encoding="utf-8"?>
<p:tagLst xmlns:p="http://schemas.openxmlformats.org/presentationml/2006/main">
  <p:tag name="AS_UNIQUEID" val="15058"/>
</p:tagLst>
</file>

<file path=ppt/tags/tag247.xml><?xml version="1.0" encoding="utf-8"?>
<p:tagLst xmlns:p="http://schemas.openxmlformats.org/presentationml/2006/main">
  <p:tag name="AS_UNIQUEID" val="15059"/>
</p:tagLst>
</file>

<file path=ppt/tags/tag248.xml><?xml version="1.0" encoding="utf-8"?>
<p:tagLst xmlns:p="http://schemas.openxmlformats.org/presentationml/2006/main">
  <p:tag name="AS_UNIQUEID" val="15060"/>
</p:tagLst>
</file>

<file path=ppt/tags/tag249.xml><?xml version="1.0" encoding="utf-8"?>
<p:tagLst xmlns:p="http://schemas.openxmlformats.org/presentationml/2006/main">
  <p:tag name="AS_UNIQUEID" val="15490"/>
</p:tagLst>
</file>

<file path=ppt/tags/tag250.xml><?xml version="1.0" encoding="utf-8"?>
<p:tagLst xmlns:p="http://schemas.openxmlformats.org/presentationml/2006/main">
  <p:tag name="AS_UNIQUEID" val="15062"/>
</p:tagLst>
</file>

<file path=ppt/tags/tag251.xml><?xml version="1.0" encoding="utf-8"?>
<p:tagLst xmlns:p="http://schemas.openxmlformats.org/presentationml/2006/main">
  <p:tag name="AS_UNIQUEID" val="15063"/>
</p:tagLst>
</file>

<file path=ppt/tags/tag252.xml><?xml version="1.0" encoding="utf-8"?>
<p:tagLst xmlns:p="http://schemas.openxmlformats.org/presentationml/2006/main">
  <p:tag name="AS_UNIQUEID" val="15064"/>
</p:tagLst>
</file>

<file path=ppt/tags/tag253.xml><?xml version="1.0" encoding="utf-8"?>
<p:tagLst xmlns:p="http://schemas.openxmlformats.org/presentationml/2006/main">
  <p:tag name="AS_UNIQUEID" val="15065"/>
</p:tagLst>
</file>

<file path=ppt/tags/tag254.xml><?xml version="1.0" encoding="utf-8"?>
<p:tagLst xmlns:p="http://schemas.openxmlformats.org/presentationml/2006/main">
  <p:tag name="AS_UNIQUEID" val="15066"/>
</p:tagLst>
</file>

<file path=ppt/tags/tag255.xml><?xml version="1.0" encoding="utf-8"?>
<p:tagLst xmlns:p="http://schemas.openxmlformats.org/presentationml/2006/main">
  <p:tag name="AS_UNIQUEID" val="15067"/>
</p:tagLst>
</file>

<file path=ppt/tags/tag256.xml><?xml version="1.0" encoding="utf-8"?>
<p:tagLst xmlns:p="http://schemas.openxmlformats.org/presentationml/2006/main">
  <p:tag name="AS_UNIQUEID" val="15068"/>
</p:tagLst>
</file>

<file path=ppt/tags/tag257.xml><?xml version="1.0" encoding="utf-8"?>
<p:tagLst xmlns:p="http://schemas.openxmlformats.org/presentationml/2006/main">
  <p:tag name="AS_UNIQUEID" val="15069"/>
</p:tagLst>
</file>

<file path=ppt/tags/tag258.xml><?xml version="1.0" encoding="utf-8"?>
<p:tagLst xmlns:p="http://schemas.openxmlformats.org/presentationml/2006/main">
  <p:tag name="AS_UNIQUEID" val="15070"/>
</p:tagLst>
</file>

<file path=ppt/tags/tag259.xml><?xml version="1.0" encoding="utf-8"?>
<p:tagLst xmlns:p="http://schemas.openxmlformats.org/presentationml/2006/main">
  <p:tag name="AS_UNIQUEID" val="15071"/>
</p:tagLst>
</file>

<file path=ppt/tags/tag260.xml><?xml version="1.0" encoding="utf-8"?>
<p:tagLst xmlns:p="http://schemas.openxmlformats.org/presentationml/2006/main">
  <p:tag name="AS_UNIQUEID" val="15072"/>
</p:tagLst>
</file>

<file path=ppt/tags/tag261.xml><?xml version="1.0" encoding="utf-8"?>
<p:tagLst xmlns:p="http://schemas.openxmlformats.org/presentationml/2006/main">
  <p:tag name="AS_UNIQUEID" val="15073"/>
</p:tagLst>
</file>

<file path=ppt/tags/tag262.xml><?xml version="1.0" encoding="utf-8"?>
<p:tagLst xmlns:p="http://schemas.openxmlformats.org/presentationml/2006/main">
  <p:tag name="AS_UNIQUEID" val="15074"/>
</p:tagLst>
</file>

<file path=ppt/tags/tag263.xml><?xml version="1.0" encoding="utf-8"?>
<p:tagLst xmlns:p="http://schemas.openxmlformats.org/presentationml/2006/main">
  <p:tag name="AS_UNIQUEID" val="15075"/>
</p:tagLst>
</file>

<file path=ppt/tags/tag264.xml><?xml version="1.0" encoding="utf-8"?>
<p:tagLst xmlns:p="http://schemas.openxmlformats.org/presentationml/2006/main">
  <p:tag name="AS_UNIQUEID" val="15076"/>
</p:tagLst>
</file>

<file path=ppt/tags/tag265.xml><?xml version="1.0" encoding="utf-8"?>
<p:tagLst xmlns:p="http://schemas.openxmlformats.org/presentationml/2006/main">
  <p:tag name="AS_UNIQUEID" val="15077"/>
</p:tagLst>
</file>

<file path=ppt/tags/tag266.xml><?xml version="1.0" encoding="utf-8"?>
<p:tagLst xmlns:p="http://schemas.openxmlformats.org/presentationml/2006/main">
  <p:tag name="AS_UNIQUEID" val="15078"/>
</p:tagLst>
</file>

<file path=ppt/tags/tag267.xml><?xml version="1.0" encoding="utf-8"?>
<p:tagLst xmlns:p="http://schemas.openxmlformats.org/presentationml/2006/main">
  <p:tag name="AS_UNIQUEID" val="15079"/>
</p:tagLst>
</file>

<file path=ppt/tags/tag268.xml><?xml version="1.0" encoding="utf-8"?>
<p:tagLst xmlns:p="http://schemas.openxmlformats.org/presentationml/2006/main">
  <p:tag name="AS_UNIQUEID" val="15080"/>
</p:tagLst>
</file>

<file path=ppt/tags/tag269.xml><?xml version="1.0" encoding="utf-8"?>
<p:tagLst xmlns:p="http://schemas.openxmlformats.org/presentationml/2006/main">
  <p:tag name="AS_UNIQUEID" val="15081"/>
</p:tagLst>
</file>

<file path=ppt/tags/tag270.xml><?xml version="1.0" encoding="utf-8"?>
<p:tagLst xmlns:p="http://schemas.openxmlformats.org/presentationml/2006/main">
  <p:tag name="AS_UNIQUEID" val="15082"/>
</p:tagLst>
</file>

<file path=ppt/tags/tag271.xml><?xml version="1.0" encoding="utf-8"?>
<p:tagLst xmlns:p="http://schemas.openxmlformats.org/presentationml/2006/main">
  <p:tag name="AS_UNIQUEID" val="15083"/>
</p:tagLst>
</file>

<file path=ppt/tags/tag272.xml><?xml version="1.0" encoding="utf-8"?>
<p:tagLst xmlns:p="http://schemas.openxmlformats.org/presentationml/2006/main">
  <p:tag name="AS_UNIQUEID" val="15084"/>
</p:tagLst>
</file>

<file path=ppt/tags/tag273.xml><?xml version="1.0" encoding="utf-8"?>
<p:tagLst xmlns:p="http://schemas.openxmlformats.org/presentationml/2006/main">
  <p:tag name="AS_UNIQUEID" val="15085"/>
</p:tagLst>
</file>

<file path=ppt/tags/tag274.xml><?xml version="1.0" encoding="utf-8"?>
<p:tagLst xmlns:p="http://schemas.openxmlformats.org/presentationml/2006/main">
  <p:tag name="AS_UNIQUEID" val="15086"/>
</p:tagLst>
</file>

<file path=ppt/tags/tag275.xml><?xml version="1.0" encoding="utf-8"?>
<p:tagLst xmlns:p="http://schemas.openxmlformats.org/presentationml/2006/main">
  <p:tag name="AS_UNIQUEID" val="15087"/>
</p:tagLst>
</file>

<file path=ppt/tags/tag276.xml><?xml version="1.0" encoding="utf-8"?>
<p:tagLst xmlns:p="http://schemas.openxmlformats.org/presentationml/2006/main">
  <p:tag name="AS_UNIQUEID" val="15088"/>
</p:tagLst>
</file>

<file path=ppt/tags/tag277.xml><?xml version="1.0" encoding="utf-8"?>
<p:tagLst xmlns:p="http://schemas.openxmlformats.org/presentationml/2006/main">
  <p:tag name="AS_UNIQUEID" val="15089"/>
</p:tagLst>
</file>

<file path=ppt/tags/tag278.xml><?xml version="1.0" encoding="utf-8"?>
<p:tagLst xmlns:p="http://schemas.openxmlformats.org/presentationml/2006/main">
  <p:tag name="AS_UNIQUEID" val="15491"/>
</p:tagLst>
</file>

<file path=ppt/tags/tag279.xml><?xml version="1.0" encoding="utf-8"?>
<p:tagLst xmlns:p="http://schemas.openxmlformats.org/presentationml/2006/main">
  <p:tag name="AS_UNIQUEID" val="15091"/>
</p:tagLst>
</file>

<file path=ppt/tags/tag280.xml><?xml version="1.0" encoding="utf-8"?>
<p:tagLst xmlns:p="http://schemas.openxmlformats.org/presentationml/2006/main">
  <p:tag name="AS_UNIQUEID" val="15092"/>
</p:tagLst>
</file>

<file path=ppt/tags/tag281.xml><?xml version="1.0" encoding="utf-8"?>
<p:tagLst xmlns:p="http://schemas.openxmlformats.org/presentationml/2006/main">
  <p:tag name="AS_UNIQUEID" val="15093"/>
</p:tagLst>
</file>

<file path=ppt/tags/tag282.xml><?xml version="1.0" encoding="utf-8"?>
<p:tagLst xmlns:p="http://schemas.openxmlformats.org/presentationml/2006/main">
  <p:tag name="AS_UNIQUEID" val="15492"/>
</p:tagLst>
</file>

<file path=ppt/tags/tag283.xml><?xml version="1.0" encoding="utf-8"?>
<p:tagLst xmlns:p="http://schemas.openxmlformats.org/presentationml/2006/main">
  <p:tag name="AS_UNIQUEID" val="15095"/>
</p:tagLst>
</file>

<file path=ppt/tags/tag284.xml><?xml version="1.0" encoding="utf-8"?>
<p:tagLst xmlns:p="http://schemas.openxmlformats.org/presentationml/2006/main">
  <p:tag name="AS_UNIQUEID" val="15096"/>
</p:tagLst>
</file>

<file path=ppt/tags/tag285.xml><?xml version="1.0" encoding="utf-8"?>
<p:tagLst xmlns:p="http://schemas.openxmlformats.org/presentationml/2006/main">
  <p:tag name="AS_UNIQUEID" val="15097"/>
</p:tagLst>
</file>

<file path=ppt/tags/tag286.xml><?xml version="1.0" encoding="utf-8"?>
<p:tagLst xmlns:p="http://schemas.openxmlformats.org/presentationml/2006/main">
  <p:tag name="AS_UNIQUEID" val="15098"/>
</p:tagLst>
</file>

<file path=ppt/tags/tag287.xml><?xml version="1.0" encoding="utf-8"?>
<p:tagLst xmlns:p="http://schemas.openxmlformats.org/presentationml/2006/main">
  <p:tag name="AS_UNIQUEID" val="15099"/>
</p:tagLst>
</file>

<file path=ppt/tags/tag288.xml><?xml version="1.0" encoding="utf-8"?>
<p:tagLst xmlns:p="http://schemas.openxmlformats.org/presentationml/2006/main">
  <p:tag name="AS_UNIQUEID" val="15100"/>
</p:tagLst>
</file>

<file path=ppt/tags/tag289.xml><?xml version="1.0" encoding="utf-8"?>
<p:tagLst xmlns:p="http://schemas.openxmlformats.org/presentationml/2006/main">
  <p:tag name="AS_UNIQUEID" val="15101"/>
</p:tagLst>
</file>

<file path=ppt/tags/tag290.xml><?xml version="1.0" encoding="utf-8"?>
<p:tagLst xmlns:p="http://schemas.openxmlformats.org/presentationml/2006/main">
  <p:tag name="AS_UNIQUEID" val="15102"/>
</p:tagLst>
</file>

<file path=ppt/tags/tag291.xml><?xml version="1.0" encoding="utf-8"?>
<p:tagLst xmlns:p="http://schemas.openxmlformats.org/presentationml/2006/main">
  <p:tag name="AS_UNIQUEID" val="15103"/>
</p:tagLst>
</file>

<file path=ppt/tags/tag292.xml><?xml version="1.0" encoding="utf-8"?>
<p:tagLst xmlns:p="http://schemas.openxmlformats.org/presentationml/2006/main">
  <p:tag name="AS_UNIQUEID" val="15104"/>
</p:tagLst>
</file>

<file path=ppt/tags/tag293.xml><?xml version="1.0" encoding="utf-8"?>
<p:tagLst xmlns:p="http://schemas.openxmlformats.org/presentationml/2006/main">
  <p:tag name="AS_UNIQUEID" val="15105"/>
</p:tagLst>
</file>

<file path=ppt/tags/tag294.xml><?xml version="1.0" encoding="utf-8"?>
<p:tagLst xmlns:p="http://schemas.openxmlformats.org/presentationml/2006/main">
  <p:tag name="AS_UNIQUEID" val="15106"/>
</p:tagLst>
</file>

<file path=ppt/tags/tag295.xml><?xml version="1.0" encoding="utf-8"?>
<p:tagLst xmlns:p="http://schemas.openxmlformats.org/presentationml/2006/main">
  <p:tag name="AS_UNIQUEID" val="15107"/>
</p:tagLst>
</file>

<file path=ppt/tags/tag296.xml><?xml version="1.0" encoding="utf-8"?>
<p:tagLst xmlns:p="http://schemas.openxmlformats.org/presentationml/2006/main">
  <p:tag name="AS_UNIQUEID" val="15108"/>
</p:tagLst>
</file>

<file path=ppt/tags/tag297.xml><?xml version="1.0" encoding="utf-8"?>
<p:tagLst xmlns:p="http://schemas.openxmlformats.org/presentationml/2006/main">
  <p:tag name="AS_UNIQUEID" val="15109"/>
</p:tagLst>
</file>

<file path=ppt/tags/tag298.xml><?xml version="1.0" encoding="utf-8"?>
<p:tagLst xmlns:p="http://schemas.openxmlformats.org/presentationml/2006/main">
  <p:tag name="AS_UNIQUEID" val="15110"/>
</p:tagLst>
</file>

<file path=ppt/tags/tag299.xml><?xml version="1.0" encoding="utf-8"?>
<p:tagLst xmlns:p="http://schemas.openxmlformats.org/presentationml/2006/main">
  <p:tag name="AS_UNIQUEID" val="15493"/>
</p:tagLst>
</file>

<file path=ppt/tags/tag300.xml><?xml version="1.0" encoding="utf-8"?>
<p:tagLst xmlns:p="http://schemas.openxmlformats.org/presentationml/2006/main">
  <p:tag name="AS_UNIQUEID" val="15112"/>
</p:tagLst>
</file>

<file path=ppt/tags/tag301.xml><?xml version="1.0" encoding="utf-8"?>
<p:tagLst xmlns:p="http://schemas.openxmlformats.org/presentationml/2006/main">
  <p:tag name="AS_UNIQUEID" val="15113"/>
</p:tagLst>
</file>

<file path=ppt/tags/tag302.xml><?xml version="1.0" encoding="utf-8"?>
<p:tagLst xmlns:p="http://schemas.openxmlformats.org/presentationml/2006/main">
  <p:tag name="AS_UNIQUEID" val="15114"/>
</p:tagLst>
</file>

<file path=ppt/tags/tag303.xml><?xml version="1.0" encoding="utf-8"?>
<p:tagLst xmlns:p="http://schemas.openxmlformats.org/presentationml/2006/main">
  <p:tag name="AS_UNIQUEID" val="15494"/>
</p:tagLst>
</file>

<file path=ppt/tags/tag304.xml><?xml version="1.0" encoding="utf-8"?>
<p:tagLst xmlns:p="http://schemas.openxmlformats.org/presentationml/2006/main">
  <p:tag name="AS_UNIQUEID" val="15116"/>
</p:tagLst>
</file>

<file path=ppt/tags/tag305.xml><?xml version="1.0" encoding="utf-8"?>
<p:tagLst xmlns:p="http://schemas.openxmlformats.org/presentationml/2006/main">
  <p:tag name="AS_UNIQUEID" val="15117"/>
</p:tagLst>
</file>

<file path=ppt/tags/tag306.xml><?xml version="1.0" encoding="utf-8"?>
<p:tagLst xmlns:p="http://schemas.openxmlformats.org/presentationml/2006/main">
  <p:tag name="AS_UNIQUEID" val="15118"/>
</p:tagLst>
</file>

<file path=ppt/tags/tag307.xml><?xml version="1.0" encoding="utf-8"?>
<p:tagLst xmlns:p="http://schemas.openxmlformats.org/presentationml/2006/main">
  <p:tag name="AS_UNIQUEID" val="15119"/>
</p:tagLst>
</file>

<file path=ppt/tags/tag308.xml><?xml version="1.0" encoding="utf-8"?>
<p:tagLst xmlns:p="http://schemas.openxmlformats.org/presentationml/2006/main">
  <p:tag name="AS_UNIQUEID" val="15120"/>
</p:tagLst>
</file>

<file path=ppt/tags/tag309.xml><?xml version="1.0" encoding="utf-8"?>
<p:tagLst xmlns:p="http://schemas.openxmlformats.org/presentationml/2006/main">
  <p:tag name="AS_UNIQUEID" val="15121"/>
</p:tagLst>
</file>

<file path=ppt/tags/tag310.xml><?xml version="1.0" encoding="utf-8"?>
<p:tagLst xmlns:p="http://schemas.openxmlformats.org/presentationml/2006/main">
  <p:tag name="AS_UNIQUEID" val="15122"/>
</p:tagLst>
</file>

<file path=ppt/tags/tag311.xml><?xml version="1.0" encoding="utf-8"?>
<p:tagLst xmlns:p="http://schemas.openxmlformats.org/presentationml/2006/main">
  <p:tag name="AS_UNIQUEID" val="15123"/>
</p:tagLst>
</file>

<file path=ppt/tags/tag312.xml><?xml version="1.0" encoding="utf-8"?>
<p:tagLst xmlns:p="http://schemas.openxmlformats.org/presentationml/2006/main">
  <p:tag name="AS_UNIQUEID" val="15124"/>
</p:tagLst>
</file>

<file path=ppt/tags/tag313.xml><?xml version="1.0" encoding="utf-8"?>
<p:tagLst xmlns:p="http://schemas.openxmlformats.org/presentationml/2006/main">
  <p:tag name="AS_UNIQUEID" val="15495"/>
</p:tagLst>
</file>

<file path=ppt/tags/tag314.xml><?xml version="1.0" encoding="utf-8"?>
<p:tagLst xmlns:p="http://schemas.openxmlformats.org/presentationml/2006/main">
  <p:tag name="AS_UNIQUEID" val="15126"/>
</p:tagLst>
</file>

<file path=ppt/tags/tag315.xml><?xml version="1.0" encoding="utf-8"?>
<p:tagLst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316.xml><?xml version="1.0" encoding="utf-8"?>
<p:tagLst xmlns:p="http://schemas.openxmlformats.org/presentationml/2006/main">
  <p:tag name="AS_UNIQUEID" val="15496"/>
</p:tagLst>
</file>

<file path=ppt/tags/tag317.xml><?xml version="1.0" encoding="utf-8"?>
<p:tagLst xmlns:p="http://schemas.openxmlformats.org/presentationml/2006/main">
  <p:tag name="AS_UNIQUEID" val="160"/>
</p:tagLst>
</file>

<file path=ppt/tags/tag318.xml><?xml version="1.0" encoding="utf-8"?>
<p:tagLst xmlns:p="http://schemas.openxmlformats.org/presentationml/2006/main">
  <p:tag name="AS_UNIQUEID" val="161"/>
</p:tagLst>
</file>

<file path=ppt/tags/tag319.xml><?xml version="1.0" encoding="utf-8"?>
<p:tagLst xmlns:p="http://schemas.openxmlformats.org/presentationml/2006/main">
  <p:tag name="AS_UNIQUEID" val="162"/>
</p:tagLst>
</file>

<file path=ppt/tags/tag320.xml><?xml version="1.0" encoding="utf-8"?>
<p:tagLst xmlns:p="http://schemas.openxmlformats.org/presentationml/2006/main">
  <p:tag name="AS_UNIQUEID" val="15497"/>
</p:tagLst>
</file>

<file path=ppt/tags/tag321.xml><?xml version="1.0" encoding="utf-8"?>
<p:tagLst xmlns:p="http://schemas.openxmlformats.org/presentationml/2006/main">
  <p:tag name="AS_UNIQUEID" val="4600"/>
</p:tagLst>
</file>

<file path=ppt/tags/tag322.xml><?xml version="1.0" encoding="utf-8"?>
<p:tagLst xmlns:p="http://schemas.openxmlformats.org/presentationml/2006/main">
  <p:tag name="AS_UNIQUEID" val="4603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323.xml><?xml version="1.0" encoding="utf-8"?>
<p:tagLst xmlns:p="http://schemas.openxmlformats.org/presentationml/2006/main">
  <p:tag name="AS_UNIQUEID" val="7710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324.xml><?xml version="1.0" encoding="utf-8"?>
<p:tagLst xmlns:p="http://schemas.openxmlformats.org/presentationml/2006/main">
  <p:tag name="AS_UNIQUEID" val="597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325.xml><?xml version="1.0" encoding="utf-8"?>
<p:tagLst xmlns:p="http://schemas.openxmlformats.org/presentationml/2006/main">
  <p:tag name="AS_UNIQUEID" val="597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326.xml><?xml version="1.0" encoding="utf-8"?>
<p:tagLst xmlns:p="http://schemas.openxmlformats.org/presentationml/2006/main">
  <p:tag name="AS_UNIQUEID" val="597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327.xml><?xml version="1.0" encoding="utf-8"?>
<p:tagLst xmlns:p="http://schemas.openxmlformats.org/presentationml/2006/main">
  <p:tag name="AS_UNIQUEID" val="597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328.xml><?xml version="1.0" encoding="utf-8"?>
<p:tagLst xmlns:p="http://schemas.openxmlformats.org/presentationml/2006/main">
  <p:tag name="AS_UNIQUEID" val="597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329.xml><?xml version="1.0" encoding="utf-8"?>
<p:tagLst xmlns:p="http://schemas.openxmlformats.org/presentationml/2006/main">
  <p:tag name="AS_UNIQUEID" val="597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330.xml><?xml version="1.0" encoding="utf-8"?>
<p:tagLst xmlns:p="http://schemas.openxmlformats.org/presentationml/2006/main">
  <p:tag name="AS_UNIQUEID" val="597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331.xml><?xml version="1.0" encoding="utf-8"?>
<p:tagLst xmlns:p="http://schemas.openxmlformats.org/presentationml/2006/main">
  <p:tag name="AS_UNIQUEID" val="14882"/>
</p:tagLst>
</file>

<file path=ppt/tags/tag332.xml><?xml version="1.0" encoding="utf-8"?>
<p:tagLst xmlns:p="http://schemas.openxmlformats.org/presentationml/2006/main">
  <p:tag name="AS_UNIQUEID" val="15498"/>
</p:tagLst>
</file>

<file path=ppt/tags/tag333.xml><?xml version="1.0" encoding="utf-8"?>
<p:tagLst xmlns:p="http://schemas.openxmlformats.org/presentationml/2006/main">
  <p:tag name="AS_UNIQUEID" val="15130"/>
</p:tagLst>
</file>

<file path=ppt/tags/tag334.xml><?xml version="1.0" encoding="utf-8"?>
<p:tagLst xmlns:p="http://schemas.openxmlformats.org/presentationml/2006/main">
  <p:tag name="AS_UNIQUEID" val="15131"/>
</p:tagLst>
</file>

<file path=ppt/tags/tag335.xml><?xml version="1.0" encoding="utf-8"?>
<p:tagLst xmlns:p="http://schemas.openxmlformats.org/presentationml/2006/main">
  <p:tag name="AS_UNIQUEID" val="15132"/>
</p:tagLst>
</file>

<file path=ppt/tags/tag336.xml><?xml version="1.0" encoding="utf-8"?>
<p:tagLst xmlns:p="http://schemas.openxmlformats.org/presentationml/2006/main">
  <p:tag name="AS_UNIQUEID" val="15499"/>
</p:tagLst>
</file>

<file path=ppt/tags/tag337.xml><?xml version="1.0" encoding="utf-8"?>
<p:tagLst xmlns:p="http://schemas.openxmlformats.org/presentationml/2006/main">
  <p:tag name="AS_UNIQUEID" val="15134"/>
</p:tagLst>
</file>

<file path=ppt/tags/tag338.xml><?xml version="1.0" encoding="utf-8"?>
<p:tagLst xmlns:p="http://schemas.openxmlformats.org/presentationml/2006/main">
  <p:tag name="AS_UNIQUEID" val="15135"/>
</p:tagLst>
</file>

<file path=ppt/tags/tag339.xml><?xml version="1.0" encoding="utf-8"?>
<p:tagLst xmlns:p="http://schemas.openxmlformats.org/presentationml/2006/main">
  <p:tag name="AS_UNIQUEID" val="15136"/>
</p:tagLst>
</file>

<file path=ppt/tags/tag340.xml><?xml version="1.0" encoding="utf-8"?>
<p:tagLst xmlns:p="http://schemas.openxmlformats.org/presentationml/2006/main">
  <p:tag name="AS_UNIQUEID" val="15137"/>
</p:tagLst>
</file>

<file path=ppt/tags/tag341.xml><?xml version="1.0" encoding="utf-8"?>
<p:tagLst xmlns:p="http://schemas.openxmlformats.org/presentationml/2006/main">
  <p:tag name="AS_UNIQUEID" val="15138"/>
</p:tagLst>
</file>

<file path=ppt/tags/tag342.xml><?xml version="1.0" encoding="utf-8"?>
<p:tagLst xmlns:p="http://schemas.openxmlformats.org/presentationml/2006/main">
  <p:tag name="AS_UNIQUEID" val="15139"/>
</p:tagLst>
</file>

<file path=ppt/tags/tag343.xml><?xml version="1.0" encoding="utf-8"?>
<p:tagLst xmlns:p="http://schemas.openxmlformats.org/presentationml/2006/main">
  <p:tag name="AS_UNIQUEID" val="15140"/>
</p:tagLst>
</file>

<file path=ppt/tags/tag344.xml><?xml version="1.0" encoding="utf-8"?>
<p:tagLst xmlns:p="http://schemas.openxmlformats.org/presentationml/2006/main">
  <p:tag name="AS_UNIQUEID" val="15141"/>
</p:tagLst>
</file>

<file path=ppt/tags/tag345.xml><?xml version="1.0" encoding="utf-8"?>
<p:tagLst xmlns:p="http://schemas.openxmlformats.org/presentationml/2006/main">
  <p:tag name="AS_UNIQUEID" val="15142"/>
</p:tagLst>
</file>

<file path=ppt/tags/tag346.xml><?xml version="1.0" encoding="utf-8"?>
<p:tagLst xmlns:p="http://schemas.openxmlformats.org/presentationml/2006/main">
  <p:tag name="AS_UNIQUEID" val="15143"/>
</p:tagLst>
</file>

<file path=ppt/tags/tag347.xml><?xml version="1.0" encoding="utf-8"?>
<p:tagLst xmlns:p="http://schemas.openxmlformats.org/presentationml/2006/main">
  <p:tag name="AS_UNIQUEID" val="15144"/>
</p:tagLst>
</file>

<file path=ppt/tags/tag348.xml><?xml version="1.0" encoding="utf-8"?>
<p:tagLst xmlns:p="http://schemas.openxmlformats.org/presentationml/2006/main">
  <p:tag name="AS_UNIQUEID" val="15145"/>
</p:tagLst>
</file>

<file path=ppt/tags/tag349.xml><?xml version="1.0" encoding="utf-8"?>
<p:tagLst xmlns:p="http://schemas.openxmlformats.org/presentationml/2006/main">
  <p:tag name="AS_UNIQUEID" val="15146"/>
</p:tagLst>
</file>

<file path=ppt/tags/tag350.xml><?xml version="1.0" encoding="utf-8"?>
<p:tagLst xmlns:p="http://schemas.openxmlformats.org/presentationml/2006/main">
  <p:tag name="AS_UNIQUEID" val="15147"/>
</p:tagLst>
</file>

<file path=ppt/tags/tag351.xml><?xml version="1.0" encoding="utf-8"?>
<p:tagLst xmlns:p="http://schemas.openxmlformats.org/presentationml/2006/main">
  <p:tag name="AS_UNIQUEID" val="15148"/>
</p:tagLst>
</file>

<file path=ppt/tags/tag352.xml><?xml version="1.0" encoding="utf-8"?>
<p:tagLst xmlns:p="http://schemas.openxmlformats.org/presentationml/2006/main">
  <p:tag name="AS_UNIQUEID" val="15149"/>
</p:tagLst>
</file>

<file path=ppt/tags/tag353.xml><?xml version="1.0" encoding="utf-8"?>
<p:tagLst xmlns:p="http://schemas.openxmlformats.org/presentationml/2006/main">
  <p:tag name="AS_UNIQUEID" val="15150"/>
</p:tagLst>
</file>

<file path=ppt/tags/tag354.xml><?xml version="1.0" encoding="utf-8"?>
<p:tagLst xmlns:p="http://schemas.openxmlformats.org/presentationml/2006/main">
  <p:tag name="AS_UNIQUEID" val="15151"/>
</p:tagLst>
</file>

<file path=ppt/tags/tag355.xml><?xml version="1.0" encoding="utf-8"?>
<p:tagLst xmlns:p="http://schemas.openxmlformats.org/presentationml/2006/main">
  <p:tag name="AS_UNIQUEID" val="15152"/>
</p:tagLst>
</file>

<file path=ppt/tags/tag356.xml><?xml version="1.0" encoding="utf-8"?>
<p:tagLst xmlns:p="http://schemas.openxmlformats.org/presentationml/2006/main">
  <p:tag name="AS_UNIQUEID" val="15153"/>
</p:tagLst>
</file>

<file path=ppt/tags/tag357.xml><?xml version="1.0" encoding="utf-8"?>
<p:tagLst xmlns:p="http://schemas.openxmlformats.org/presentationml/2006/main">
  <p:tag name="AS_UNIQUEID" val="15154"/>
</p:tagLst>
</file>

<file path=ppt/tags/tag358.xml><?xml version="1.0" encoding="utf-8"?>
<p:tagLst xmlns:p="http://schemas.openxmlformats.org/presentationml/2006/main">
  <p:tag name="AS_UNIQUEID" val="15155"/>
</p:tagLst>
</file>

<file path=ppt/tags/tag359.xml><?xml version="1.0" encoding="utf-8"?>
<p:tagLst xmlns:p="http://schemas.openxmlformats.org/presentationml/2006/main">
  <p:tag name="AS_UNIQUEID" val="15156"/>
</p:tagLst>
</file>

<file path=ppt/tags/tag360.xml><?xml version="1.0" encoding="utf-8"?>
<p:tagLst xmlns:p="http://schemas.openxmlformats.org/presentationml/2006/main">
  <p:tag name="AS_UNIQUEID" val="15157"/>
</p:tagLst>
</file>

<file path=ppt/tags/tag361.xml><?xml version="1.0" encoding="utf-8"?>
<p:tagLst xmlns:p="http://schemas.openxmlformats.org/presentationml/2006/main">
  <p:tag name="AS_UNIQUEID" val="15158"/>
</p:tagLst>
</file>

<file path=ppt/tags/tag362.xml><?xml version="1.0" encoding="utf-8"?>
<p:tagLst xmlns:p="http://schemas.openxmlformats.org/presentationml/2006/main">
  <p:tag name="AS_UNIQUEID" val="15159"/>
</p:tagLst>
</file>

<file path=ppt/tags/tag363.xml><?xml version="1.0" encoding="utf-8"?>
<p:tagLst xmlns:p="http://schemas.openxmlformats.org/presentationml/2006/main">
  <p:tag name="AS_UNIQUEID" val="15160"/>
</p:tagLst>
</file>

<file path=ppt/tags/tag364.xml><?xml version="1.0" encoding="utf-8"?>
<p:tagLst xmlns:p="http://schemas.openxmlformats.org/presentationml/2006/main">
  <p:tag name="AS_UNIQUEID" val="15161"/>
</p:tagLst>
</file>

<file path=ppt/tags/tag365.xml><?xml version="1.0" encoding="utf-8"?>
<p:tagLst xmlns:p="http://schemas.openxmlformats.org/presentationml/2006/main">
  <p:tag name="AS_UNIQUEID" val="15162"/>
</p:tagLst>
</file>

<file path=ppt/tags/tag366.xml><?xml version="1.0" encoding="utf-8"?>
<p:tagLst xmlns:p="http://schemas.openxmlformats.org/presentationml/2006/main">
  <p:tag name="AS_UNIQUEID" val="15163"/>
</p:tagLst>
</file>

<file path=ppt/tags/tag367.xml><?xml version="1.0" encoding="utf-8"?>
<p:tagLst xmlns:p="http://schemas.openxmlformats.org/presentationml/2006/main">
  <p:tag name="AS_UNIQUEID" val="15164"/>
</p:tagLst>
</file>

<file path=ppt/tags/tag368.xml><?xml version="1.0" encoding="utf-8"?>
<p:tagLst xmlns:p="http://schemas.openxmlformats.org/presentationml/2006/main">
  <p:tag name="AS_UNIQUEID" val="15165"/>
</p:tagLst>
</file>

<file path=ppt/tags/tag369.xml><?xml version="1.0" encoding="utf-8"?>
<p:tagLst xmlns:p="http://schemas.openxmlformats.org/presentationml/2006/main">
  <p:tag name="AS_UNIQUEID" val="15166"/>
</p:tagLst>
</file>

<file path=ppt/tags/tag370.xml><?xml version="1.0" encoding="utf-8"?>
<p:tagLst xmlns:p="http://schemas.openxmlformats.org/presentationml/2006/main">
  <p:tag name="AS_UNIQUEID" val="15500"/>
</p:tagLst>
</file>

<file path=ppt/tags/tag371.xml><?xml version="1.0" encoding="utf-8"?>
<p:tagLst xmlns:p="http://schemas.openxmlformats.org/presentationml/2006/main">
  <p:tag name="AS_UNIQUEID" val="15168"/>
</p:tagLst>
</file>

<file path=ppt/tags/tag372.xml><?xml version="1.0" encoding="utf-8"?>
<p:tagLst xmlns:p="http://schemas.openxmlformats.org/presentationml/2006/main">
  <p:tag name="AS_UNIQUEID" val="15169"/>
</p:tagLst>
</file>

<file path=ppt/tags/tag373.xml><?xml version="1.0" encoding="utf-8"?>
<p:tagLst xmlns:p="http://schemas.openxmlformats.org/presentationml/2006/main">
  <p:tag name="AS_UNIQUEID" val="15170"/>
</p:tagLst>
</file>

<file path=ppt/tags/tag374.xml><?xml version="1.0" encoding="utf-8"?>
<p:tagLst xmlns:p="http://schemas.openxmlformats.org/presentationml/2006/main">
  <p:tag name="AS_UNIQUEID" val="15501"/>
</p:tagLst>
</file>

<file path=ppt/tags/tag375.xml><?xml version="1.0" encoding="utf-8"?>
<p:tagLst xmlns:p="http://schemas.openxmlformats.org/presentationml/2006/main">
  <p:tag name="AS_UNIQUEID" val="15172"/>
</p:tagLst>
</file>

<file path=ppt/tags/tag376.xml><?xml version="1.0" encoding="utf-8"?>
<p:tagLst xmlns:p="http://schemas.openxmlformats.org/presentationml/2006/main">
  <p:tag name="AS_UNIQUEID" val="15173"/>
</p:tagLst>
</file>

<file path=ppt/tags/tag377.xml><?xml version="1.0" encoding="utf-8"?>
<p:tagLst xmlns:p="http://schemas.openxmlformats.org/presentationml/2006/main">
  <p:tag name="AS_UNIQUEID" val="15174"/>
</p:tagLst>
</file>

<file path=ppt/tags/tag378.xml><?xml version="1.0" encoding="utf-8"?>
<p:tagLst xmlns:p="http://schemas.openxmlformats.org/presentationml/2006/main">
  <p:tag name="AS_UNIQUEID" val="15175"/>
</p:tagLst>
</file>

<file path=ppt/tags/tag379.xml><?xml version="1.0" encoding="utf-8"?>
<p:tagLst xmlns:p="http://schemas.openxmlformats.org/presentationml/2006/main">
  <p:tag name="AS_UNIQUEID" val="15176"/>
</p:tagLst>
</file>

<file path=ppt/tags/tag380.xml><?xml version="1.0" encoding="utf-8"?>
<p:tagLst xmlns:p="http://schemas.openxmlformats.org/presentationml/2006/main">
  <p:tag name="AS_UNIQUEID" val="15177"/>
</p:tagLst>
</file>

<file path=ppt/tags/tag381.xml><?xml version="1.0" encoding="utf-8"?>
<p:tagLst xmlns:p="http://schemas.openxmlformats.org/presentationml/2006/main">
  <p:tag name="AS_UNIQUEID" val="15178"/>
</p:tagLst>
</file>

<file path=ppt/tags/tag382.xml><?xml version="1.0" encoding="utf-8"?>
<p:tagLst xmlns:p="http://schemas.openxmlformats.org/presentationml/2006/main">
  <p:tag name="AS_UNIQUEID" val="15179"/>
</p:tagLst>
</file>

<file path=ppt/tags/tag383.xml><?xml version="1.0" encoding="utf-8"?>
<p:tagLst xmlns:p="http://schemas.openxmlformats.org/presentationml/2006/main">
  <p:tag name="AS_UNIQUEID" val="15180"/>
</p:tagLst>
</file>

<file path=ppt/tags/tag384.xml><?xml version="1.0" encoding="utf-8"?>
<p:tagLst xmlns:p="http://schemas.openxmlformats.org/presentationml/2006/main">
  <p:tag name="AS_UNIQUEID" val="15181"/>
</p:tagLst>
</file>

<file path=ppt/tags/tag385.xml><?xml version="1.0" encoding="utf-8"?>
<p:tagLst xmlns:p="http://schemas.openxmlformats.org/presentationml/2006/main">
  <p:tag name="AS_UNIQUEID" val="15502"/>
</p:tagLst>
</file>

<file path=ppt/tags/tag386.xml><?xml version="1.0" encoding="utf-8"?>
<p:tagLst xmlns:p="http://schemas.openxmlformats.org/presentationml/2006/main">
  <p:tag name="AS_UNIQUEID" val="263"/>
</p:tagLst>
</file>

<file path=ppt/tags/tag387.xml><?xml version="1.0" encoding="utf-8"?>
<p:tagLst xmlns:p="http://schemas.openxmlformats.org/presentationml/2006/main">
  <p:tag name="AS_UNIQUEID" val="264"/>
</p:tagLst>
</file>

<file path=ppt/tags/tag388.xml><?xml version="1.0" encoding="utf-8"?>
<p:tagLst xmlns:p="http://schemas.openxmlformats.org/presentationml/2006/main">
  <p:tag name="AS_UNIQUEID" val="265"/>
</p:tagLst>
</file>

<file path=ppt/tags/tag389.xml><?xml version="1.0" encoding="utf-8"?>
<p:tagLst xmlns:p="http://schemas.openxmlformats.org/presentationml/2006/main">
  <p:tag name="AS_UNIQUEID" val="266"/>
</p:tagLst>
</file>

<file path=ppt/tags/tag390.xml><?xml version="1.0" encoding="utf-8"?>
<p:tagLst xmlns:p="http://schemas.openxmlformats.org/presentationml/2006/main">
  <p:tag name="AS_UNIQUEID" val="267"/>
</p:tagLst>
</file>

<file path=ppt/tags/tag391.xml><?xml version="1.0" encoding="utf-8"?>
<p:tagLst xmlns:p="http://schemas.openxmlformats.org/presentationml/2006/main">
  <p:tag name="AS_UNIQUEID" val="268"/>
</p:tagLst>
</file>

<file path=ppt/tags/tag392.xml><?xml version="1.0" encoding="utf-8"?>
<p:tagLst xmlns:p="http://schemas.openxmlformats.org/presentationml/2006/main">
  <p:tag name="AS_UNIQUEID" val="15503"/>
</p:tagLst>
</file>

<file path=ppt/tags/tag393.xml><?xml version="1.0" encoding="utf-8"?>
<p:tagLst xmlns:p="http://schemas.openxmlformats.org/presentationml/2006/main">
  <p:tag name="AS_UNIQUEID" val="270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394.xml><?xml version="1.0" encoding="utf-8"?>
<p:tagLst xmlns:p="http://schemas.openxmlformats.org/presentationml/2006/main">
  <p:tag name="AS_UNIQUEID" val="271"/>
</p:tagLst>
</file>

<file path=ppt/tags/tag395.xml><?xml version="1.0" encoding="utf-8"?>
<p:tagLst xmlns:p="http://schemas.openxmlformats.org/presentationml/2006/main">
  <p:tag name="AS_UNIQUEID" val="272"/>
</p:tagLst>
</file>

<file path=ppt/tags/tag396.xml><?xml version="1.0" encoding="utf-8"?>
<p:tagLst xmlns:p="http://schemas.openxmlformats.org/presentationml/2006/main">
  <p:tag name="AS_UNIQUEID" val="273"/>
</p:tagLst>
</file>

<file path=ppt/tags/tag397.xml><?xml version="1.0" encoding="utf-8"?>
<p:tagLst xmlns:p="http://schemas.openxmlformats.org/presentationml/2006/main">
  <p:tag name="AS_UNIQUEID" val="274"/>
</p:tagLst>
</file>

<file path=ppt/tags/tag398.xml><?xml version="1.0" encoding="utf-8"?>
<p:tagLst xmlns:p="http://schemas.openxmlformats.org/presentationml/2006/main">
  <p:tag name="AS_UNIQUEID" val="275"/>
</p:tagLst>
</file>

<file path=ppt/tags/tag399.xml><?xml version="1.0" encoding="utf-8"?>
<p:tagLst xmlns:p="http://schemas.openxmlformats.org/presentationml/2006/main">
  <p:tag name="AS_UNIQUEID" val="4411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400.xml><?xml version="1.0" encoding="utf-8"?>
<p:tagLst xmlns:p="http://schemas.openxmlformats.org/presentationml/2006/main">
  <p:tag name="AS_UNIQUEID" val="597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401.xml><?xml version="1.0" encoding="utf-8"?>
<p:tagLst xmlns:p="http://schemas.openxmlformats.org/presentationml/2006/main">
  <p:tag name="AS_UNIQUEID" val="597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402.xml><?xml version="1.0" encoding="utf-8"?>
<p:tagLst xmlns:p="http://schemas.openxmlformats.org/presentationml/2006/main">
  <p:tag name="AS_UNIQUEID" val="597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403.xml><?xml version="1.0" encoding="utf-8"?>
<p:tagLst xmlns:p="http://schemas.openxmlformats.org/presentationml/2006/main">
  <p:tag name="AS_UNIQUEID" val="49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404.xml><?xml version="1.0" encoding="utf-8"?>
<p:tagLst xmlns:p="http://schemas.openxmlformats.org/presentationml/2006/main">
  <p:tag name="AS_UNIQUEID" val="354"/>
</p:tagLst>
</file>

<file path=ppt/tags/tag405.xml><?xml version="1.0" encoding="utf-8"?>
<p:tagLst xmlns:p="http://schemas.openxmlformats.org/presentationml/2006/main">
  <p:tag name="AS_UNIQUEID" val="355"/>
</p:tagLst>
</file>

<file path=ppt/tags/tag406.xml><?xml version="1.0" encoding="utf-8"?>
<p:tagLst xmlns:p="http://schemas.openxmlformats.org/presentationml/2006/main">
  <p:tag name="AS_UNIQUEID" val="356"/>
  <p:tag name="KSO_WM_BEAUTIFY_FLAG" val=""/>
</p:tagLst>
</file>

<file path=ppt/tags/tag407.xml><?xml version="1.0" encoding="utf-8"?>
<p:tagLst xmlns:p="http://schemas.openxmlformats.org/presentationml/2006/main">
  <p:tag name="AS_UNIQUEID" val="357"/>
  <p:tag name="KSO_WM_BEAUTIFY_FLAG" val=""/>
</p:tagLst>
</file>

<file path=ppt/tags/tag408.xml><?xml version="1.0" encoding="utf-8"?>
<p:tagLst xmlns:p="http://schemas.openxmlformats.org/presentationml/2006/main">
  <p:tag name="AS_UNIQUEID" val="358"/>
  <p:tag name="KSO_WM_BEAUTIFY_FLAG" val=""/>
</p:tagLst>
</file>

<file path=ppt/tags/tag409.xml><?xml version="1.0" encoding="utf-8"?>
<p:tagLst xmlns:p="http://schemas.openxmlformats.org/presentationml/2006/main">
  <p:tag name="AS_UNIQUEID" val="359"/>
  <p:tag name="KSO_WM_BEAUTIFY_FLAG" val=""/>
</p:tagLst>
</file>

<file path=ppt/tags/tag410.xml><?xml version="1.0" encoding="utf-8"?>
<p:tagLst xmlns:p="http://schemas.openxmlformats.org/presentationml/2006/main">
  <p:tag name="AS_UNIQUEID" val="360"/>
  <p:tag name="KSO_WM_BEAUTIFY_FLAG" val=""/>
</p:tagLst>
</file>

<file path=ppt/tags/tag411.xml><?xml version="1.0" encoding="utf-8"?>
<p:tagLst xmlns:p="http://schemas.openxmlformats.org/presentationml/2006/main">
  <p:tag name="AS_UNIQUEID" val="361"/>
</p:tagLst>
</file>

<file path=ppt/tags/tag412.xml><?xml version="1.0" encoding="utf-8"?>
<p:tagLst xmlns:p="http://schemas.openxmlformats.org/presentationml/2006/main">
  <p:tag name="AS_UNIQUEID" val="362"/>
  <p:tag name="KSO_WM_BEAUTIFY_FLAG" val=""/>
</p:tagLst>
</file>

<file path=ppt/tags/tag413.xml><?xml version="1.0" encoding="utf-8"?>
<p:tagLst xmlns:p="http://schemas.openxmlformats.org/presentationml/2006/main">
  <p:tag name="AS_UNIQUEID" val="363"/>
  <p:tag name="KSO_WM_BEAUTIFY_FLAG" val=""/>
</p:tagLst>
</file>

<file path=ppt/tags/tag414.xml><?xml version="1.0" encoding="utf-8"?>
<p:tagLst xmlns:p="http://schemas.openxmlformats.org/presentationml/2006/main">
  <p:tag name="AS_UNIQUEID" val="364"/>
  <p:tag name="KSO_WM_BEAUTIFY_FLAG" val=""/>
</p:tagLst>
</file>

<file path=ppt/tags/tag415.xml><?xml version="1.0" encoding="utf-8"?>
<p:tagLst xmlns:p="http://schemas.openxmlformats.org/presentationml/2006/main">
  <p:tag name="AS_UNIQUEID" val="365"/>
</p:tagLst>
</file>

<file path=ppt/tags/tag416.xml><?xml version="1.0" encoding="utf-8"?>
<p:tagLst xmlns:p="http://schemas.openxmlformats.org/presentationml/2006/main">
  <p:tag name="AS_UNIQUEID" val="366"/>
  <p:tag name="KSO_WM_BEAUTIFY_FLAG" val=""/>
</p:tagLst>
</file>

<file path=ppt/tags/tag417.xml><?xml version="1.0" encoding="utf-8"?>
<p:tagLst xmlns:p="http://schemas.openxmlformats.org/presentationml/2006/main">
  <p:tag name="AS_UNIQUEID" val="367"/>
  <p:tag name="KSO_WM_BEAUTIFY_FLAG" val=""/>
</p:tagLst>
</file>

<file path=ppt/tags/tag418.xml><?xml version="1.0" encoding="utf-8"?>
<p:tagLst xmlns:p="http://schemas.openxmlformats.org/presentationml/2006/main">
  <p:tag name="AS_UNIQUEID" val="368"/>
  <p:tag name="KSO_WM_BEAUTIFY_FLAG" val=""/>
</p:tagLst>
</file>

<file path=ppt/tags/tag419.xml><?xml version="1.0" encoding="utf-8"?>
<p:tagLst xmlns:p="http://schemas.openxmlformats.org/presentationml/2006/main">
  <p:tag name="AS_UNIQUEID" val="369"/>
</p:tagLst>
</file>

<file path=ppt/tags/tag420.xml><?xml version="1.0" encoding="utf-8"?>
<p:tagLst xmlns:p="http://schemas.openxmlformats.org/presentationml/2006/main">
  <p:tag name="AS_UNIQUEID" val="370"/>
  <p:tag name="KSO_WM_BEAUTIFY_FLAG" val=""/>
</p:tagLst>
</file>

<file path=ppt/tags/tag421.xml><?xml version="1.0" encoding="utf-8"?>
<p:tagLst xmlns:p="http://schemas.openxmlformats.org/presentationml/2006/main">
  <p:tag name="AS_UNIQUEID" val="371"/>
  <p:tag name="KSO_WM_BEAUTIFY_FLAG" val=""/>
</p:tagLst>
</file>

<file path=ppt/tags/tag422.xml><?xml version="1.0" encoding="utf-8"?>
<p:tagLst xmlns:p="http://schemas.openxmlformats.org/presentationml/2006/main">
  <p:tag name="AS_UNIQUEID" val="372"/>
  <p:tag name="KSO_WM_BEAUTIFY_FLAG" val=""/>
</p:tagLst>
</file>

<file path=ppt/tags/tag423.xml><?xml version="1.0" encoding="utf-8"?>
<p:tagLst xmlns:p="http://schemas.openxmlformats.org/presentationml/2006/main">
  <p:tag name="AS_UNIQUEID" val="373"/>
  <p:tag name="KSO_WM_BEAUTIFY_FLAG" val=""/>
</p:tagLst>
</file>

<file path=ppt/tags/tag424.xml><?xml version="1.0" encoding="utf-8"?>
<p:tagLst xmlns:p="http://schemas.openxmlformats.org/presentationml/2006/main">
  <p:tag name="AS_UNIQUEID" val="374"/>
  <p:tag name="KSO_WM_BEAUTIFY_FLAG" val=""/>
</p:tagLst>
</file>

<file path=ppt/tags/tag425.xml><?xml version="1.0" encoding="utf-8"?>
<p:tagLst xmlns:p="http://schemas.openxmlformats.org/presentationml/2006/main">
  <p:tag name="AS_UNIQUEID" val="375"/>
  <p:tag name="KSO_WM_BEAUTIFY_FLAG" val=""/>
</p:tagLst>
</file>

<file path=ppt/tags/tag426.xml><?xml version="1.0" encoding="utf-8"?>
<p:tagLst xmlns:p="http://schemas.openxmlformats.org/presentationml/2006/main">
  <p:tag name="AS_UNIQUEID" val="376"/>
  <p:tag name="KSO_WM_BEAUTIFY_FLAG" val=""/>
</p:tagLst>
</file>

<file path=ppt/tags/tag427.xml><?xml version="1.0" encoding="utf-8"?>
<p:tagLst xmlns:p="http://schemas.openxmlformats.org/presentationml/2006/main">
  <p:tag name="AS_UNIQUEID" val="377"/>
</p:tagLst>
</file>

<file path=ppt/tags/tag428.xml><?xml version="1.0" encoding="utf-8"?>
<p:tagLst xmlns:p="http://schemas.openxmlformats.org/presentationml/2006/main">
  <p:tag name="AS_UNIQUEID" val="378"/>
  <p:tag name="KSO_WM_BEAUTIFY_FLAG" val=""/>
</p:tagLst>
</file>

<file path=ppt/tags/tag429.xml><?xml version="1.0" encoding="utf-8"?>
<p:tagLst xmlns:p="http://schemas.openxmlformats.org/presentationml/2006/main">
  <p:tag name="AS_UNIQUEID" val="379"/>
  <p:tag name="KSO_WM_BEAUTIFY_FLAG" val=""/>
</p:tagLst>
</file>

<file path=ppt/tags/tag430.xml><?xml version="1.0" encoding="utf-8"?>
<p:tagLst xmlns:p="http://schemas.openxmlformats.org/presentationml/2006/main">
  <p:tag name="AS_UNIQUEID" val="380"/>
  <p:tag name="KSO_WM_BEAUTIFY_FLAG" val=""/>
</p:tagLst>
</file>

<file path=ppt/tags/tag431.xml><?xml version="1.0" encoding="utf-8"?>
<p:tagLst xmlns:p="http://schemas.openxmlformats.org/presentationml/2006/main">
  <p:tag name="AS_UNIQUEID" val="381"/>
  <p:tag name="KSO_WM_BEAUTIFY_FLAG" val=""/>
</p:tagLst>
</file>

<file path=ppt/tags/tag432.xml><?xml version="1.0" encoding="utf-8"?>
<p:tagLst xmlns:p="http://schemas.openxmlformats.org/presentationml/2006/main">
  <p:tag name="AS_UNIQUEID" val="382"/>
  <p:tag name="KSO_WM_BEAUTIFY_FLAG" val=""/>
</p:tagLst>
</file>

<file path=ppt/tags/tag433.xml><?xml version="1.0" encoding="utf-8"?>
<p:tagLst xmlns:p="http://schemas.openxmlformats.org/presentationml/2006/main">
  <p:tag name="AS_UNIQUEID" val="383"/>
  <p:tag name="KSO_WM_BEAUTIFY_FLAG" val=""/>
</p:tagLst>
</file>

<file path=ppt/tags/tag434.xml><?xml version="1.0" encoding="utf-8"?>
<p:tagLst xmlns:p="http://schemas.openxmlformats.org/presentationml/2006/main">
  <p:tag name="AS_UNIQUEID" val="384"/>
  <p:tag name="KSO_WM_BEAUTIFY_FLAG" val=""/>
</p:tagLst>
</file>

<file path=ppt/tags/tag435.xml><?xml version="1.0" encoding="utf-8"?>
<p:tagLst xmlns:p="http://schemas.openxmlformats.org/presentationml/2006/main">
  <p:tag name="AS_UNIQUEID" val="385"/>
  <p:tag name="KSO_WM_BEAUTIFY_FLAG" val=""/>
</p:tagLst>
</file>

<file path=ppt/tags/tag436.xml><?xml version="1.0" encoding="utf-8"?>
<p:tagLst xmlns:p="http://schemas.openxmlformats.org/presentationml/2006/main">
  <p:tag name="AS_UNIQUEID" val="386"/>
  <p:tag name="KSO_WM_BEAUTIFY_FLAG" val=""/>
</p:tagLst>
</file>

<file path=ppt/tags/tag437.xml><?xml version="1.0" encoding="utf-8"?>
<p:tagLst xmlns:p="http://schemas.openxmlformats.org/presentationml/2006/main">
  <p:tag name="AS_UNIQUEID" val="387"/>
</p:tagLst>
</file>

<file path=ppt/tags/tag438.xml><?xml version="1.0" encoding="utf-8"?>
<p:tagLst xmlns:p="http://schemas.openxmlformats.org/presentationml/2006/main">
  <p:tag name="AS_UNIQUEID" val="388"/>
  <p:tag name="KSO_WM_BEAUTIFY_FLAG" val=""/>
</p:tagLst>
</file>

<file path=ppt/tags/tag439.xml><?xml version="1.0" encoding="utf-8"?>
<p:tagLst xmlns:p="http://schemas.openxmlformats.org/presentationml/2006/main">
  <p:tag name="AS_UNIQUEID" val="389"/>
  <p:tag name="KSO_WM_BEAUTIFY_FLAG" val=""/>
</p:tagLst>
</file>

<file path=ppt/tags/tag440.xml><?xml version="1.0" encoding="utf-8"?>
<p:tagLst xmlns:p="http://schemas.openxmlformats.org/presentationml/2006/main">
  <p:tag name="AS_UNIQUEID" val="390"/>
  <p:tag name="KSO_WM_BEAUTIFY_FLAG" val=""/>
</p:tagLst>
</file>

<file path=ppt/tags/tag441.xml><?xml version="1.0" encoding="utf-8"?>
<p:tagLst xmlns:p="http://schemas.openxmlformats.org/presentationml/2006/main">
  <p:tag name="AS_UNIQUEID" val="391"/>
  <p:tag name="KSO_WM_BEAUTIFY_FLAG" val=""/>
</p:tagLst>
</file>

<file path=ppt/tags/tag442.xml><?xml version="1.0" encoding="utf-8"?>
<p:tagLst xmlns:p="http://schemas.openxmlformats.org/presentationml/2006/main">
  <p:tag name="AS_UNIQUEID" val="392"/>
  <p:tag name="KSO_WM_BEAUTIFY_FLAG" val=""/>
</p:tagLst>
</file>

<file path=ppt/tags/tag443.xml><?xml version="1.0" encoding="utf-8"?>
<p:tagLst xmlns:p="http://schemas.openxmlformats.org/presentationml/2006/main">
  <p:tag name="AS_UNIQUEID" val="393"/>
  <p:tag name="KSO_WM_BEAUTIFY_FLAG" val=""/>
</p:tagLst>
</file>

<file path=ppt/tags/tag444.xml><?xml version="1.0" encoding="utf-8"?>
<p:tagLst xmlns:p="http://schemas.openxmlformats.org/presentationml/2006/main">
  <p:tag name="AS_UNIQUEID" val="394"/>
  <p:tag name="KSO_WM_BEAUTIFY_FLAG" val=""/>
</p:tagLst>
</file>

<file path=ppt/tags/tag445.xml><?xml version="1.0" encoding="utf-8"?>
<p:tagLst xmlns:p="http://schemas.openxmlformats.org/presentationml/2006/main">
  <p:tag name="AS_UNIQUEID" val="395"/>
  <p:tag name="KSO_WM_BEAUTIFY_FLAG" val=""/>
</p:tagLst>
</file>

<file path=ppt/tags/tag446.xml><?xml version="1.0" encoding="utf-8"?>
<p:tagLst xmlns:p="http://schemas.openxmlformats.org/presentationml/2006/main">
  <p:tag name="AS_UNIQUEID" val="396"/>
  <p:tag name="KSO_WM_BEAUTIFY_FLAG" val=""/>
</p:tagLst>
</file>

<file path=ppt/tags/tag447.xml><?xml version="1.0" encoding="utf-8"?>
<p:tagLst xmlns:p="http://schemas.openxmlformats.org/presentationml/2006/main">
  <p:tag name="AS_UNIQUEID" val="397"/>
  <p:tag name="KSO_WM_BEAUTIFY_FLAG" val=""/>
</p:tagLst>
</file>

<file path=ppt/tags/tag448.xml><?xml version="1.0" encoding="utf-8"?>
<p:tagLst xmlns:p="http://schemas.openxmlformats.org/presentationml/2006/main">
  <p:tag name="AS_UNIQUEID" val="398"/>
  <p:tag name="KSO_WM_BEAUTIFY_FLAG" val=""/>
</p:tagLst>
</file>

<file path=ppt/tags/tag449.xml><?xml version="1.0" encoding="utf-8"?>
<p:tagLst xmlns:p="http://schemas.openxmlformats.org/presentationml/2006/main">
  <p:tag name="AS_UNIQUEID" val="399"/>
  <p:tag name="KSO_WM_BEAUTIFY_FLAG" val=""/>
</p:tagLst>
</file>

<file path=ppt/tags/tag450.xml><?xml version="1.0" encoding="utf-8"?>
<p:tagLst xmlns:p="http://schemas.openxmlformats.org/presentationml/2006/main">
  <p:tag name="AS_UNIQUEID" val="400"/>
  <p:tag name="KSO_WM_BEAUTIFY_FLAG" val=""/>
</p:tagLst>
</file>

<file path=ppt/tags/tag451.xml><?xml version="1.0" encoding="utf-8"?>
<p:tagLst xmlns:p="http://schemas.openxmlformats.org/presentationml/2006/main">
  <p:tag name="AS_UNIQUEID" val="401"/>
  <p:tag name="KSO_WM_BEAUTIFY_FLAG" val=""/>
</p:tagLst>
</file>

<file path=ppt/tags/tag452.xml><?xml version="1.0" encoding="utf-8"?>
<p:tagLst xmlns:p="http://schemas.openxmlformats.org/presentationml/2006/main">
  <p:tag name="AS_UNIQUEID" val="402"/>
  <p:tag name="KSO_WM_BEAUTIFY_FLAG" val=""/>
</p:tagLst>
</file>

<file path=ppt/tags/tag453.xml><?xml version="1.0" encoding="utf-8"?>
<p:tagLst xmlns:p="http://schemas.openxmlformats.org/presentationml/2006/main">
  <p:tag name="AS_UNIQUEID" val="403"/>
  <p:tag name="KSO_WM_BEAUTIFY_FLAG" val=""/>
</p:tagLst>
</file>

<file path=ppt/tags/tag454.xml><?xml version="1.0" encoding="utf-8"?>
<p:tagLst xmlns:p="http://schemas.openxmlformats.org/presentationml/2006/main">
  <p:tag name="AS_UNIQUEID" val="404"/>
  <p:tag name="KSO_WM_BEAUTIFY_FLAG" val=""/>
</p:tagLst>
</file>

<file path=ppt/tags/tag455.xml><?xml version="1.0" encoding="utf-8"?>
<p:tagLst xmlns:p="http://schemas.openxmlformats.org/presentationml/2006/main">
  <p:tag name="AS_UNIQUEID" val="405"/>
  <p:tag name="KSO_WM_BEAUTIFY_FLAG" val=""/>
</p:tagLst>
</file>

<file path=ppt/tags/tag456.xml><?xml version="1.0" encoding="utf-8"?>
<p:tagLst xmlns:p="http://schemas.openxmlformats.org/presentationml/2006/main">
  <p:tag name="AS_UNIQUEID" val="406"/>
  <p:tag name="KSO_WM_BEAUTIFY_FLAG" val=""/>
</p:tagLst>
</file>

<file path=ppt/tags/tag457.xml><?xml version="1.0" encoding="utf-8"?>
<p:tagLst xmlns:p="http://schemas.openxmlformats.org/presentationml/2006/main">
  <p:tag name="AS_UNIQUEID" val="407"/>
  <p:tag name="KSO_WM_BEAUTIFY_FLAG" val=""/>
</p:tagLst>
</file>

<file path=ppt/tags/tag458.xml><?xml version="1.0" encoding="utf-8"?>
<p:tagLst xmlns:p="http://schemas.openxmlformats.org/presentationml/2006/main">
  <p:tag name="AS_UNIQUEID" val="408"/>
  <p:tag name="KSO_WM_BEAUTIFY_FLAG" val=""/>
</p:tagLst>
</file>

<file path=ppt/tags/tag459.xml><?xml version="1.0" encoding="utf-8"?>
<p:tagLst xmlns:p="http://schemas.openxmlformats.org/presentationml/2006/main">
  <p:tag name="AS_UNIQUEID" val="409"/>
  <p:tag name="KSO_WM_BEAUTIFY_FLAG" val=""/>
</p:tagLst>
</file>

<file path=ppt/tags/tag460.xml><?xml version="1.0" encoding="utf-8"?>
<p:tagLst xmlns:p="http://schemas.openxmlformats.org/presentationml/2006/main">
  <p:tag name="AS_UNIQUEID" val="410"/>
  <p:tag name="KSO_WM_BEAUTIFY_FLAG" val=""/>
</p:tagLst>
</file>

<file path=ppt/tags/tag461.xml><?xml version="1.0" encoding="utf-8"?>
<p:tagLst xmlns:p="http://schemas.openxmlformats.org/presentationml/2006/main">
  <p:tag name="AS_UNIQUEID" val="411"/>
  <p:tag name="KSO_WM_BEAUTIFY_FLAG" val=""/>
</p:tagLst>
</file>

<file path=ppt/tags/tag462.xml><?xml version="1.0" encoding="utf-8"?>
<p:tagLst xmlns:p="http://schemas.openxmlformats.org/presentationml/2006/main">
  <p:tag name="AS_UNIQUEID" val="412"/>
  <p:tag name="KSO_WM_BEAUTIFY_FLAG" val=""/>
</p:tagLst>
</file>

<file path=ppt/tags/tag463.xml><?xml version="1.0" encoding="utf-8"?>
<p:tagLst xmlns:p="http://schemas.openxmlformats.org/presentationml/2006/main">
  <p:tag name="AS_UNIQUEID" val="413"/>
  <p:tag name="KSO_WM_BEAUTIFY_FLAG" val=""/>
</p:tagLst>
</file>

<file path=ppt/tags/tag464.xml><?xml version="1.0" encoding="utf-8"?>
<p:tagLst xmlns:p="http://schemas.openxmlformats.org/presentationml/2006/main">
  <p:tag name="AS_UNIQUEID" val="414"/>
  <p:tag name="KSO_WM_BEAUTIFY_FLAG" val=""/>
</p:tagLst>
</file>

<file path=ppt/tags/tag465.xml><?xml version="1.0" encoding="utf-8"?>
<p:tagLst xmlns:p="http://schemas.openxmlformats.org/presentationml/2006/main">
  <p:tag name="AS_UNIQUEID" val="415"/>
  <p:tag name="KSO_WM_BEAUTIFY_FLAG" val=""/>
</p:tagLst>
</file>

<file path=ppt/tags/tag466.xml><?xml version="1.0" encoding="utf-8"?>
<p:tagLst xmlns:p="http://schemas.openxmlformats.org/presentationml/2006/main">
  <p:tag name="AS_UNIQUEID" val="416"/>
  <p:tag name="KSO_WM_BEAUTIFY_FLAG" val=""/>
</p:tagLst>
</file>

<file path=ppt/tags/tag467.xml><?xml version="1.0" encoding="utf-8"?>
<p:tagLst xmlns:p="http://schemas.openxmlformats.org/presentationml/2006/main">
  <p:tag name="AS_UNIQUEID" val="417"/>
  <p:tag name="KSO_WM_BEAUTIFY_FLAG" val=""/>
</p:tagLst>
</file>

<file path=ppt/tags/tag468.xml><?xml version="1.0" encoding="utf-8"?>
<p:tagLst xmlns:p="http://schemas.openxmlformats.org/presentationml/2006/main">
  <p:tag name="AS_UNIQUEID" val="418"/>
  <p:tag name="KSO_WM_BEAUTIFY_FLAG" val=""/>
</p:tagLst>
</file>

<file path=ppt/tags/tag469.xml><?xml version="1.0" encoding="utf-8"?>
<p:tagLst xmlns:p="http://schemas.openxmlformats.org/presentationml/2006/main">
  <p:tag name="AS_UNIQUEID" val="419"/>
  <p:tag name="KSO_WM_BEAUTIFY_FLAG" val=""/>
</p:tagLst>
</file>

<file path=ppt/tags/tag470.xml><?xml version="1.0" encoding="utf-8"?>
<p:tagLst xmlns:p="http://schemas.openxmlformats.org/presentationml/2006/main">
  <p:tag name="AS_UNIQUEID" val="420"/>
  <p:tag name="KSO_WM_BEAUTIFY_FLAG" val=""/>
</p:tagLst>
</file>

<file path=ppt/tags/tag471.xml><?xml version="1.0" encoding="utf-8"?>
<p:tagLst xmlns:p="http://schemas.openxmlformats.org/presentationml/2006/main">
  <p:tag name="AS_UNIQUEID" val="421"/>
  <p:tag name="KSO_WM_BEAUTIFY_FLAG" val=""/>
</p:tagLst>
</file>

<file path=ppt/tags/tag472.xml><?xml version="1.0" encoding="utf-8"?>
<p:tagLst xmlns:p="http://schemas.openxmlformats.org/presentationml/2006/main">
  <p:tag name="AS_UNIQUEID" val="422"/>
  <p:tag name="KSO_WM_BEAUTIFY_FLAG" val=""/>
</p:tagLst>
</file>

<file path=ppt/tags/tag473.xml><?xml version="1.0" encoding="utf-8"?>
<p:tagLst xmlns:p="http://schemas.openxmlformats.org/presentationml/2006/main">
  <p:tag name="AS_UNIQUEID" val="423"/>
  <p:tag name="KSO_WM_BEAUTIFY_FLAG" val=""/>
</p:tagLst>
</file>

<file path=ppt/tags/tag474.xml><?xml version="1.0" encoding="utf-8"?>
<p:tagLst xmlns:p="http://schemas.openxmlformats.org/presentationml/2006/main">
  <p:tag name="AS_UNIQUEID" val="424"/>
  <p:tag name="KSO_WM_BEAUTIFY_FLAG" val=""/>
</p:tagLst>
</file>

<file path=ppt/tags/tag475.xml><?xml version="1.0" encoding="utf-8"?>
<p:tagLst xmlns:p="http://schemas.openxmlformats.org/presentationml/2006/main">
  <p:tag name="AS_UNIQUEID" val="425"/>
  <p:tag name="KSO_WM_BEAUTIFY_FLAG" val=""/>
</p:tagLst>
</file>

<file path=ppt/tags/tag476.xml><?xml version="1.0" encoding="utf-8"?>
<p:tagLst xmlns:p="http://schemas.openxmlformats.org/presentationml/2006/main">
  <p:tag name="AS_UNIQUEID" val="426"/>
  <p:tag name="KSO_WM_BEAUTIFY_FLAG" val=""/>
</p:tagLst>
</file>

<file path=ppt/tags/tag477.xml><?xml version="1.0" encoding="utf-8"?>
<p:tagLst xmlns:p="http://schemas.openxmlformats.org/presentationml/2006/main">
  <p:tag name="AS_UNIQUEID" val="427"/>
  <p:tag name="KSO_WM_BEAUTIFY_FLAG" val=""/>
</p:tagLst>
</file>

<file path=ppt/tags/tag478.xml><?xml version="1.0" encoding="utf-8"?>
<p:tagLst xmlns:p="http://schemas.openxmlformats.org/presentationml/2006/main">
  <p:tag name="AS_UNIQUEID" val="428"/>
  <p:tag name="KSO_WM_BEAUTIFY_FLAG" val=""/>
</p:tagLst>
</file>

<file path=ppt/tags/tag479.xml><?xml version="1.0" encoding="utf-8"?>
<p:tagLst xmlns:p="http://schemas.openxmlformats.org/presentationml/2006/main">
  <p:tag name="AS_UNIQUEID" val="429"/>
  <p:tag name="KSO_WM_BEAUTIFY_FLAG" val=""/>
</p:tagLst>
</file>

<file path=ppt/tags/tag480.xml><?xml version="1.0" encoding="utf-8"?>
<p:tagLst xmlns:p="http://schemas.openxmlformats.org/presentationml/2006/main">
  <p:tag name="AS_UNIQUEID" val="430"/>
  <p:tag name="KSO_WM_BEAUTIFY_FLAG" val=""/>
</p:tagLst>
</file>

<file path=ppt/tags/tag481.xml><?xml version="1.0" encoding="utf-8"?>
<p:tagLst xmlns:p="http://schemas.openxmlformats.org/presentationml/2006/main">
  <p:tag name="AS_UNIQUEID" val="431"/>
  <p:tag name="KSO_WM_BEAUTIFY_FLAG" val=""/>
</p:tagLst>
</file>

<file path=ppt/tags/tag482.xml><?xml version="1.0" encoding="utf-8"?>
<p:tagLst xmlns:p="http://schemas.openxmlformats.org/presentationml/2006/main">
  <p:tag name="AS_UNIQUEID" val="432"/>
  <p:tag name="KSO_WM_BEAUTIFY_FLAG" val=""/>
</p:tagLst>
</file>

<file path=ppt/tags/tag483.xml><?xml version="1.0" encoding="utf-8"?>
<p:tagLst xmlns:p="http://schemas.openxmlformats.org/presentationml/2006/main">
  <p:tag name="AS_UNIQUEID" val="433"/>
  <p:tag name="KSO_WM_BEAUTIFY_FLAG" val=""/>
</p:tagLst>
</file>

<file path=ppt/tags/tag484.xml><?xml version="1.0" encoding="utf-8"?>
<p:tagLst xmlns:p="http://schemas.openxmlformats.org/presentationml/2006/main">
  <p:tag name="AS_UNIQUEID" val="434"/>
  <p:tag name="KSO_WM_BEAUTIFY_FLAG" val=""/>
</p:tagLst>
</file>

<file path=ppt/tags/tag485.xml><?xml version="1.0" encoding="utf-8"?>
<p:tagLst xmlns:p="http://schemas.openxmlformats.org/presentationml/2006/main">
  <p:tag name="AS_UNIQUEID" val="306"/>
  <p:tag name="KSO_WM_BEAUTIFY_FLAG" val=""/>
</p:tagLst>
</file>

<file path=ppt/tags/tag486.xml><?xml version="1.0" encoding="utf-8"?>
<p:tagLst xmlns:p="http://schemas.openxmlformats.org/presentationml/2006/main">
  <p:tag name="AS_UNIQUEID" val="307"/>
  <p:tag name="KSO_WM_BEAUTIFY_FLAG" val=""/>
</p:tagLst>
</file>

<file path=ppt/tags/tag487.xml><?xml version="1.0" encoding="utf-8"?>
<p:tagLst xmlns:p="http://schemas.openxmlformats.org/presentationml/2006/main">
  <p:tag name="AS_UNIQUEID" val="15504"/>
</p:tagLst>
</file>

<file path=ppt/tags/tag488.xml><?xml version="1.0" encoding="utf-8"?>
<p:tagLst xmlns:p="http://schemas.openxmlformats.org/presentationml/2006/main">
  <p:tag name="AS_UNIQUEID" val="15185"/>
</p:tagLst>
</file>

<file path=ppt/tags/tag489.xml><?xml version="1.0" encoding="utf-8"?>
<p:tagLst xmlns:p="http://schemas.openxmlformats.org/presentationml/2006/main">
  <p:tag name="AS_UNIQUEID" val="15186"/>
</p:tagLst>
</file>

<file path=ppt/tags/tag490.xml><?xml version="1.0" encoding="utf-8"?>
<p:tagLst xmlns:p="http://schemas.openxmlformats.org/presentationml/2006/main">
  <p:tag name="AS_UNIQUEID" val="15187"/>
</p:tagLst>
</file>

<file path=ppt/tags/tag491.xml><?xml version="1.0" encoding="utf-8"?>
<p:tagLst xmlns:p="http://schemas.openxmlformats.org/presentationml/2006/main">
  <p:tag name="AS_UNIQUEID" val="15505"/>
</p:tagLst>
</file>

<file path=ppt/tags/tag492.xml><?xml version="1.0" encoding="utf-8"?>
<p:tagLst xmlns:p="http://schemas.openxmlformats.org/presentationml/2006/main">
  <p:tag name="AS_UNIQUEID" val="15189"/>
</p:tagLst>
</file>

<file path=ppt/tags/tag493.xml><?xml version="1.0" encoding="utf-8"?>
<p:tagLst xmlns:p="http://schemas.openxmlformats.org/presentationml/2006/main">
  <p:tag name="AS_UNIQUEID" val="15190"/>
</p:tagLst>
</file>

<file path=ppt/tags/tag494.xml><?xml version="1.0" encoding="utf-8"?>
<p:tagLst xmlns:p="http://schemas.openxmlformats.org/presentationml/2006/main">
  <p:tag name="AS_UNIQUEID" val="15191"/>
</p:tagLst>
</file>

<file path=ppt/tags/tag495.xml><?xml version="1.0" encoding="utf-8"?>
<p:tagLst xmlns:p="http://schemas.openxmlformats.org/presentationml/2006/main">
  <p:tag name="AS_UNIQUEID" val="15192"/>
</p:tagLst>
</file>

<file path=ppt/tags/tag496.xml><?xml version="1.0" encoding="utf-8"?>
<p:tagLst xmlns:p="http://schemas.openxmlformats.org/presentationml/2006/main">
  <p:tag name="AS_UNIQUEID" val="15193"/>
</p:tagLst>
</file>

<file path=ppt/tags/tag497.xml><?xml version="1.0" encoding="utf-8"?>
<p:tagLst xmlns:p="http://schemas.openxmlformats.org/presentationml/2006/main">
  <p:tag name="AS_UNIQUEID" val="15194"/>
</p:tagLst>
</file>

<file path=ppt/tags/tag498.xml><?xml version="1.0" encoding="utf-8"?>
<p:tagLst xmlns:p="http://schemas.openxmlformats.org/presentationml/2006/main">
  <p:tag name="AS_UNIQUEID" val="15195"/>
</p:tagLst>
</file>

<file path=ppt/tags/tag499.xml><?xml version="1.0" encoding="utf-8"?>
<p:tagLst xmlns:p="http://schemas.openxmlformats.org/presentationml/2006/main">
  <p:tag name="AS_UNIQUEID" val="15196"/>
</p:tagLst>
</file>

<file path=ppt/tags/tag500.xml><?xml version="1.0" encoding="utf-8"?>
<p:tagLst xmlns:p="http://schemas.openxmlformats.org/presentationml/2006/main">
  <p:tag name="AS_UNIQUEID" val="15197"/>
</p:tagLst>
</file>

<file path=ppt/tags/tag501.xml><?xml version="1.0" encoding="utf-8"?>
<p:tagLst xmlns:p="http://schemas.openxmlformats.org/presentationml/2006/main">
  <p:tag name="AS_UNIQUEID" val="15198"/>
</p:tagLst>
</file>

<file path=ppt/tags/tag502.xml><?xml version="1.0" encoding="utf-8"?>
<p:tagLst xmlns:p="http://schemas.openxmlformats.org/presentationml/2006/main">
  <p:tag name="AS_UNIQUEID" val="15506"/>
</p:tagLst>
</file>

<file path=ppt/tags/tag503.xml><?xml version="1.0" encoding="utf-8"?>
<p:tagLst xmlns:p="http://schemas.openxmlformats.org/presentationml/2006/main">
  <p:tag name="AS_UNIQUEID" val="15200"/>
</p:tagLst>
</file>

<file path=ppt/tags/tag504.xml><?xml version="1.0" encoding="utf-8"?>
<p:tagLst xmlns:p="http://schemas.openxmlformats.org/presentationml/2006/main">
  <p:tag name="AS_UNIQUEID" val="15201"/>
</p:tagLst>
</file>

<file path=ppt/tags/tag505.xml><?xml version="1.0" encoding="utf-8"?>
<p:tagLst xmlns:p="http://schemas.openxmlformats.org/presentationml/2006/main">
  <p:tag name="AS_UNIQUEID" val="15202"/>
</p:tagLst>
</file>

<file path=ppt/tags/tag506.xml><?xml version="1.0" encoding="utf-8"?>
<p:tagLst xmlns:p="http://schemas.openxmlformats.org/presentationml/2006/main">
  <p:tag name="AS_UNIQUEID" val="15507"/>
</p:tagLst>
</file>

<file path=ppt/tags/tag507.xml><?xml version="1.0" encoding="utf-8"?>
<p:tagLst xmlns:p="http://schemas.openxmlformats.org/presentationml/2006/main">
  <p:tag name="AS_UNIQUEID" val="15204"/>
</p:tagLst>
</file>

<file path=ppt/tags/tag508.xml><?xml version="1.0" encoding="utf-8"?>
<p:tagLst xmlns:p="http://schemas.openxmlformats.org/presentationml/2006/main">
  <p:tag name="AS_UNIQUEID" val="15205"/>
</p:tagLst>
</file>

<file path=ppt/tags/tag509.xml><?xml version="1.0" encoding="utf-8"?>
<p:tagLst xmlns:p="http://schemas.openxmlformats.org/presentationml/2006/main">
  <p:tag name="AS_UNIQUEID" val="15206"/>
</p:tagLst>
</file>

<file path=ppt/tags/tag510.xml><?xml version="1.0" encoding="utf-8"?>
<p:tagLst xmlns:p="http://schemas.openxmlformats.org/presentationml/2006/main">
  <p:tag name="AS_UNIQUEID" val="15207"/>
</p:tagLst>
</file>

<file path=ppt/tags/tag511.xml><?xml version="1.0" encoding="utf-8"?>
<p:tagLst xmlns:p="http://schemas.openxmlformats.org/presentationml/2006/main">
  <p:tag name="AS_UNIQUEID" val="15208"/>
</p:tagLst>
</file>

<file path=ppt/tags/tag512.xml><?xml version="1.0" encoding="utf-8"?>
<p:tagLst xmlns:p="http://schemas.openxmlformats.org/presentationml/2006/main">
  <p:tag name="AS_UNIQUEID" val="15209"/>
</p:tagLst>
</file>

<file path=ppt/tags/tag513.xml><?xml version="1.0" encoding="utf-8"?>
<p:tagLst xmlns:p="http://schemas.openxmlformats.org/presentationml/2006/main">
  <p:tag name="AS_UNIQUEID" val="15210"/>
</p:tagLst>
</file>

<file path=ppt/tags/tag514.xml><?xml version="1.0" encoding="utf-8"?>
<p:tagLst xmlns:p="http://schemas.openxmlformats.org/presentationml/2006/main">
  <p:tag name="AS_UNIQUEID" val="15211"/>
</p:tagLst>
</file>

<file path=ppt/tags/tag515.xml><?xml version="1.0" encoding="utf-8"?>
<p:tagLst xmlns:p="http://schemas.openxmlformats.org/presentationml/2006/main">
  <p:tag name="AS_UNIQUEID" val="15212"/>
</p:tagLst>
</file>

<file path=ppt/tags/tag516.xml><?xml version="1.0" encoding="utf-8"?>
<p:tagLst xmlns:p="http://schemas.openxmlformats.org/presentationml/2006/main">
  <p:tag name="AS_UNIQUEID" val="15213"/>
</p:tagLst>
</file>

<file path=ppt/tags/tag517.xml><?xml version="1.0" encoding="utf-8"?>
<p:tagLst xmlns:p="http://schemas.openxmlformats.org/presentationml/2006/main">
  <p:tag name="AS_UNIQUEID" val="15508"/>
</p:tagLst>
</file>

<file path=ppt/tags/tag518.xml><?xml version="1.0" encoding="utf-8"?>
<p:tagLst xmlns:p="http://schemas.openxmlformats.org/presentationml/2006/main">
  <p:tag name="AS_UNIQUEID" val="15215"/>
</p:tagLst>
</file>

<file path=ppt/tags/tag519.xml><?xml version="1.0" encoding="utf-8"?>
<p:tagLst xmlns:p="http://schemas.openxmlformats.org/presentationml/2006/main">
  <p:tag name="AS_UNIQUEID" val="15216"/>
</p:tagLst>
</file>

<file path=ppt/tags/tag520.xml><?xml version="1.0" encoding="utf-8"?>
<p:tagLst xmlns:p="http://schemas.openxmlformats.org/presentationml/2006/main">
  <p:tag name="AS_UNIQUEID" val="15217"/>
  <p:tag name="KSO_WM_BEAUTIFY_FLAG" val=""/>
</p:tagLst>
</file>

<file path=ppt/tags/tag521.xml><?xml version="1.0" encoding="utf-8"?>
<p:tagLst xmlns:p="http://schemas.openxmlformats.org/presentationml/2006/main">
  <p:tag name="AS_UNIQUEID" val="15218"/>
  <p:tag name="KSO_WM_BEAUTIFY_FLAG" val=""/>
</p:tagLst>
</file>

<file path=ppt/tags/tag5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23.xml><?xml version="1.0" encoding="utf-8"?>
<p:tagLst xmlns:p="http://schemas.openxmlformats.org/presentationml/2006/main">
  <p:tag name="AS_UNIQUEID" val="15509"/>
</p:tagLst>
</file>

<file path=ppt/tags/tag524.xml><?xml version="1.0" encoding="utf-8"?>
<p:tagLst xmlns:p="http://schemas.openxmlformats.org/presentationml/2006/main">
  <p:tag name="AS_UNIQUEID" val="15220"/>
</p:tagLst>
</file>

<file path=ppt/tags/tag525.xml><?xml version="1.0" encoding="utf-8"?>
<p:tagLst xmlns:p="http://schemas.openxmlformats.org/presentationml/2006/main">
  <p:tag name="AS_UNIQUEID" val="15469"/>
</p:tagLst>
</file>

<file path=ppt/tags/tag5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27.xml><?xml version="1.0" encoding="utf-8"?>
<p:tagLst xmlns:p="http://schemas.openxmlformats.org/presentationml/2006/main">
  <p:tag name="AS_UNIQUEID" val="15585"/>
</p:tagLst>
</file>

<file path=ppt/tags/tag528.xml><?xml version="1.0" encoding="utf-8"?>
<p:tagLst xmlns:p="http://schemas.openxmlformats.org/presentationml/2006/main">
  <p:tag name="AS_UNIQUEID" val="15586"/>
</p:tagLst>
</file>

<file path=ppt/tags/tag52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道德与法治">
  <a:themeElements>
    <a:clrScheme name="自定义 3">
      <a:dk1>
        <a:srgbClr val="3D3D3D"/>
      </a:dk1>
      <a:lt1>
        <a:srgbClr val="FFFFFF"/>
      </a:lt1>
      <a:dk2>
        <a:srgbClr val="7F7F7F"/>
      </a:dk2>
      <a:lt2>
        <a:srgbClr val="F6F6F6"/>
      </a:lt2>
      <a:accent1>
        <a:srgbClr val="B51B25"/>
      </a:accent1>
      <a:accent2>
        <a:srgbClr val="DA0000"/>
      </a:accent2>
      <a:accent3>
        <a:srgbClr val="F1E69E"/>
      </a:accent3>
      <a:accent4>
        <a:srgbClr val="FFFF00"/>
      </a:accent4>
      <a:accent5>
        <a:srgbClr val="969696"/>
      </a:accent5>
      <a:accent6>
        <a:srgbClr val="3D3D3D"/>
      </a:accent6>
      <a:hlink>
        <a:srgbClr val="DA0000"/>
      </a:hlink>
      <a:folHlink>
        <a:srgbClr val="3D3D3D"/>
      </a:folHlink>
    </a:clrScheme>
    <a:fontScheme name="Temp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no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D9"/>
        </a:lt1>
        <a:dk2>
          <a:srgbClr val="2B2E30"/>
        </a:dk2>
        <a:lt2>
          <a:srgbClr val="777777"/>
        </a:lt2>
        <a:accent1>
          <a:srgbClr val="7FBA00"/>
        </a:accent1>
        <a:accent2>
          <a:srgbClr val="FCDB00"/>
        </a:accent2>
        <a:accent3>
          <a:srgbClr val="FFFFE9"/>
        </a:accent3>
        <a:accent4>
          <a:srgbClr val="000000"/>
        </a:accent4>
        <a:accent5>
          <a:srgbClr val="C0D9AA"/>
        </a:accent5>
        <a:accent6>
          <a:srgbClr val="E4C600"/>
        </a:accent6>
        <a:hlink>
          <a:srgbClr val="21A3D0"/>
        </a:hlink>
        <a:folHlink>
          <a:srgbClr val="DA25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155</Paragraphs>
  <Slides>18</Slides>
  <Notes>14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35">
      <vt:lpstr>Arial</vt:lpstr>
      <vt:lpstr>Calibri</vt:lpstr>
      <vt:lpstr>微软雅黑</vt:lpstr>
      <vt:lpstr>仿宋_GB2312</vt:lpstr>
      <vt:lpstr>宋体</vt:lpstr>
      <vt:lpstr>Agency FB</vt:lpstr>
      <vt:lpstr>阿里巴巴普惠体 Light</vt:lpstr>
      <vt:lpstr>字魂111号-金榜招牌体</vt:lpstr>
      <vt:lpstr>阿里巴巴普惠体</vt:lpstr>
      <vt:lpstr>方正粗黑宋简体</vt:lpstr>
      <vt:lpstr>Times New Roman</vt:lpstr>
      <vt:lpstr>Courier New</vt:lpstr>
      <vt:lpstr>Calibri Light</vt:lpstr>
      <vt:lpstr>等线</vt:lpstr>
      <vt:lpstr>Wingdings</vt:lpstr>
      <vt:lpstr>思源黑体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★7.为什么要文明有礼？（重要性）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2024-09-05T00:01:13.528</cp:lastPrinted>
  <dcterms:created xsi:type="dcterms:W3CDTF">2024-09-04T16:01:13Z</dcterms:created>
  <dcterms:modified xsi:type="dcterms:W3CDTF">2024-09-04T16:01:16Z</dcterms:modified>
</cp:coreProperties>
</file>