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FCDECC-1D26-4F07-885D-A158D5CA5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9F084B-0CAD-4F3E-B76B-AEAEE73579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0AC6E2-1B4F-4BB8-A1F3-32BAF26AB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BF2831-3F25-4F9E-9528-5B5EE3CC2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72A7C3-315A-41BC-8152-575D46B180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8340D6-677E-43D5-8AD3-35794394C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5171F1-BCEB-4617-972B-7356EA752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36C059-ABDD-4D76-B9F9-32A30EA6C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904391-4F28-4E6B-A856-A3A243990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57DE09-BE9C-4A19-8B83-6803753818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F89F29-622E-4CFF-A701-D9C1044C3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06701505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危险源识别与风险评价的项目流程规范培训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危险源识别与风险评价概述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危险源识别方法与技巧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风险评价方法与应用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项目流程规范与操作指南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案例分析与实践操作演示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培训总结与展望未来发展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危险源识别与风险评价概述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危险源识别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指在生产、生活等各个领域中对可能引发事故、危害人身和财产安全的因素进行辨识和分析的过程。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风险评价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在危险源识别的基础上，对潜在的危险源进行量化或定性的评估，以确定其可能造成的后果和发生概率。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通过危险源识别和风险评价，企业可以及时了解自身存在的安全隐患，从而采取相应的预防和控制措施，降低事故发生的概率和损失。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明确要求企业必须进行危险源识别和风险评价，并制定相应的管理措施。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国家安全生产法律法规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针对不同行业和领域，国家和地方政府制定了相应的行业标准和规范，对企业危险源识别和风险评价提出了具体要求。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行业标准和规范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企业在遵守国家和地方政府法律法规的基础上，还应根据自身实际情况制定相应的内部规章制度，确保危险源识别和风险评价工作的有效实施。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企业内部规章制度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企业应明确负责危险源识别和风险评价工作的具体责任部门，并配备相应的人员和资源。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明确责任部门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责任部门应制定详细的工作计划，包括危险源识别、风险评价、风险控制措施制定等各个环节的时间节点和任务目标。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制定工作计划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企业应加强对员工的培训和宣传，提高员工的安全意识和风险意识，确保员工能够积极参与危险源识别和风险评价工作。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加强培训和宣传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企业应建立危险源识别和风险评价的档案和报告制度，及时记录和上报工作进展情况，为企业管理层提供决策依据。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建立档案和报告制度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企业内部管理规定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危险源识别方法与技巧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进入现场，通过观察和记录现场环境、设备、人员操作等实际情况，识别潜在的危险源。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现场勘查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勘查记录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分析归纳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5417" b="15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详细记录勘查过程中发现的问题和潜在危险，包括设备缺陷、环境不良、操作不规范等。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对勘查记录进行整理和分析，归纳出危险源的类型、分布情况和可能造成的后果。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现场勘查法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针对特定的危险源识别对象，设计问卷调查表，收集相关人员的意见和建议。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583" b="35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设计问卷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将问卷发放给相关人员，包括现场操作人员、技术人员、管理人员等，确保问卷的覆盖面和代表性。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发放问卷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对收集到的问卷进行统计和分析，提取出有关危险源的信息和线索。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分析结果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问卷调查法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确定头脑风暴的主题，即要识别的危险源类型或范围。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明确主题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邀请相关领域的专家或经验丰富的人员参与讨论，鼓励大家积极发言、提出意见和建议。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组织讨论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对讨论过程中提出的观点和想法进行记录和整理，形成危险源清单。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记录整理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头脑风暴法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危险与可操作性分析（HAZOP）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通过系统地审查工艺流程和操作条件，识别潜在的危险源和操作问题。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故障树分析法（FTA）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通过分析系统故障发生的原因及逻辑关系，识别潜在的危险源。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事件树分析法（ETA）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根据初始事件可能导致的后续事件链，分析潜在的危险源和风险。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其他识别方法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风险评价方法与应用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利用专家经验、知识和判断力，对危险源进行直观评价。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安全检查表法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将危险源分为若干个单元，列出各单元的危险因素，逐项检查打分，最后汇总得分进行评价。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预先危险性分析法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在项目开始前，对系统中存在的危险性类别、出现条件、导致事故的后果进行分析，目的是识别系统中的潜在危险，确定其危险等级，防止危险发展成事故。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定性评价法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故障树分析法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利用逻辑推理，分析系统中特定事件发生的概率及后果，从而评价风险大小。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概率风险评价法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通过分析历史数据或专家判断，确定危险事件发生的概率及后果，进而计算风险指标。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事件树分析法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从初始事件开始，分析事件发展的各种可能路径和结果，计算各路径的风险指标。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定量评价法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灰色综合评价法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基于灰色系统理论，通过关联度分析、灰色聚类等方法，对危险源风险进行综合评价。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基于神经网络的评价法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利用神经网络的自学习、自适应能力，对历史数据进行训练和学习，建立危险源风险评价模型。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模糊综合评价法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运用模糊数学理论，将危险源的风险程度进行量化处理，综合考虑多种因素进行评价。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综合评价法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https://d.book118.com/208067015052006025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2024-09-02T00:27:20.782</cp:lastPrinted>
  <dcterms:created xsi:type="dcterms:W3CDTF">2024-09-01T16:27:20Z</dcterms:created>
  <dcterms:modified xsi:type="dcterms:W3CDTF">2024-09-01T16:27:23Z</dcterms:modified>
</cp:coreProperties>
</file>